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ppt/metadata" ContentType="application/binary"/>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4"/>
  </p:sldMasterIdLst>
  <p:notesMasterIdLst>
    <p:notesMasterId r:id="rId16"/>
  </p:notesMasterIdLst>
  <p:sldIdLst>
    <p:sldId id="256" r:id="rId5"/>
    <p:sldId id="257" r:id="rId6"/>
    <p:sldId id="265" r:id="rId7"/>
    <p:sldId id="267" r:id="rId8"/>
    <p:sldId id="262" r:id="rId9"/>
    <p:sldId id="259" r:id="rId10"/>
    <p:sldId id="258" r:id="rId11"/>
    <p:sldId id="264" r:id="rId12"/>
    <p:sldId id="261" r:id="rId13"/>
    <p:sldId id="260" r:id="rId14"/>
    <p:sldId id="263" r:id="rId15"/>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19" roundtripDataSignature="AMtx7mjy7Ymn9Jg2fngsoM2y5AOdx0MLPA=="/>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544ECC2-8E09-4731-9490-3F5422CEC441}" v="28" dt="2022-04-20T15:41:36.888"/>
    <p1510:client id="{3A8E4457-E746-4649-AC92-81304A964A5B}" v="129" dt="2022-04-20T16:01:28.356"/>
    <p1510:client id="{285576F9-F4E2-4DC9-9FCE-5325CF2C4CD5}" v="154" dt="2022-04-20T18:00:39.066"/>
    <p1510:client id="{632383D4-E455-420A-95CB-4738AD93D245}" v="5" dt="2022-04-21T11:00:14.978"/>
    <p1510:client id="{CEC8C29E-0FEA-4EF9-BDD3-3D765C1161EB}" v="10" dt="2022-04-21T10:51:49.0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78855"/>
  </p:normalViewPr>
  <p:slideViewPr>
    <p:cSldViewPr snapToGrid="0">
      <p:cViewPr varScale="1">
        <p:scale>
          <a:sx n="84" d="100"/>
          <a:sy n="84" d="100"/>
        </p:scale>
        <p:origin x="774" y="9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25"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notesMaster" Target="notesMasters/notesMaster1.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6/11/relationships/changesInfo" Target="changesInfos/changesInfo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customschemas.google.com/relationships/presentationmetadata" Target="meta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impkins, Amy" userId="S::amy.simpkins_city.ac.uk#ext#@myhomelife072.onmicrosoft.com::21bc55e4-2156-4ade-ae33-4a97f40e15e5" providerId="AD" clId="Web-{1544ECC2-8E09-4731-9490-3F5422CEC441}"/>
    <pc:docChg chg="modSld">
      <pc:chgData name="Simpkins, Amy" userId="S::amy.simpkins_city.ac.uk#ext#@myhomelife072.onmicrosoft.com::21bc55e4-2156-4ade-ae33-4a97f40e15e5" providerId="AD" clId="Web-{1544ECC2-8E09-4731-9490-3F5422CEC441}" dt="2022-04-20T15:41:36.888" v="27" actId="20577"/>
      <pc:docMkLst>
        <pc:docMk/>
      </pc:docMkLst>
      <pc:sldChg chg="modSp">
        <pc:chgData name="Simpkins, Amy" userId="S::amy.simpkins_city.ac.uk#ext#@myhomelife072.onmicrosoft.com::21bc55e4-2156-4ade-ae33-4a97f40e15e5" providerId="AD" clId="Web-{1544ECC2-8E09-4731-9490-3F5422CEC441}" dt="2022-04-20T15:41:36.888" v="27" actId="20577"/>
        <pc:sldMkLst>
          <pc:docMk/>
          <pc:sldMk cId="0" sldId="258"/>
        </pc:sldMkLst>
        <pc:spChg chg="mod">
          <ac:chgData name="Simpkins, Amy" userId="S::amy.simpkins_city.ac.uk#ext#@myhomelife072.onmicrosoft.com::21bc55e4-2156-4ade-ae33-4a97f40e15e5" providerId="AD" clId="Web-{1544ECC2-8E09-4731-9490-3F5422CEC441}" dt="2022-04-20T15:41:36.888" v="27" actId="20577"/>
          <ac:spMkLst>
            <pc:docMk/>
            <pc:sldMk cId="0" sldId="258"/>
            <ac:spMk id="70" creationId="{00000000-0000-0000-0000-000000000000}"/>
          </ac:spMkLst>
        </pc:spChg>
      </pc:sldChg>
    </pc:docChg>
  </pc:docChgLst>
  <pc:docChgLst>
    <pc:chgData name="louise.hannon" userId="S::louise.hannon_thelinkingnetwork.org.uk#ext#@myhomelife072.onmicrosoft.com::ec3c377f-d775-4627-b9c5-f27f26fee07a" providerId="AD" clId="Web-{CEC8C29E-0FEA-4EF9-BDD3-3D765C1161EB}"/>
    <pc:docChg chg="modSld">
      <pc:chgData name="louise.hannon" userId="S::louise.hannon_thelinkingnetwork.org.uk#ext#@myhomelife072.onmicrosoft.com::ec3c377f-d775-4627-b9c5-f27f26fee07a" providerId="AD" clId="Web-{CEC8C29E-0FEA-4EF9-BDD3-3D765C1161EB}" dt="2022-04-21T10:51:49.056" v="8" actId="20577"/>
      <pc:docMkLst>
        <pc:docMk/>
      </pc:docMkLst>
      <pc:sldChg chg="modSp">
        <pc:chgData name="louise.hannon" userId="S::louise.hannon_thelinkingnetwork.org.uk#ext#@myhomelife072.onmicrosoft.com::ec3c377f-d775-4627-b9c5-f27f26fee07a" providerId="AD" clId="Web-{CEC8C29E-0FEA-4EF9-BDD3-3D765C1161EB}" dt="2022-04-21T10:51:32.650" v="3" actId="20577"/>
        <pc:sldMkLst>
          <pc:docMk/>
          <pc:sldMk cId="0" sldId="257"/>
        </pc:sldMkLst>
        <pc:spChg chg="mod">
          <ac:chgData name="louise.hannon" userId="S::louise.hannon_thelinkingnetwork.org.uk#ext#@myhomelife072.onmicrosoft.com::ec3c377f-d775-4627-b9c5-f27f26fee07a" providerId="AD" clId="Web-{CEC8C29E-0FEA-4EF9-BDD3-3D765C1161EB}" dt="2022-04-21T10:51:32.650" v="3" actId="20577"/>
          <ac:spMkLst>
            <pc:docMk/>
            <pc:sldMk cId="0" sldId="257"/>
            <ac:spMk id="60" creationId="{00000000-0000-0000-0000-000000000000}"/>
          </ac:spMkLst>
        </pc:spChg>
      </pc:sldChg>
      <pc:sldChg chg="modSp">
        <pc:chgData name="louise.hannon" userId="S::louise.hannon_thelinkingnetwork.org.uk#ext#@myhomelife072.onmicrosoft.com::ec3c377f-d775-4627-b9c5-f27f26fee07a" providerId="AD" clId="Web-{CEC8C29E-0FEA-4EF9-BDD3-3D765C1161EB}" dt="2022-04-21T10:51:35.853" v="5" actId="20577"/>
        <pc:sldMkLst>
          <pc:docMk/>
          <pc:sldMk cId="578430494" sldId="265"/>
        </pc:sldMkLst>
        <pc:spChg chg="mod">
          <ac:chgData name="louise.hannon" userId="S::louise.hannon_thelinkingnetwork.org.uk#ext#@myhomelife072.onmicrosoft.com::ec3c377f-d775-4627-b9c5-f27f26fee07a" providerId="AD" clId="Web-{CEC8C29E-0FEA-4EF9-BDD3-3D765C1161EB}" dt="2022-04-21T10:51:35.853" v="5" actId="20577"/>
          <ac:spMkLst>
            <pc:docMk/>
            <pc:sldMk cId="578430494" sldId="265"/>
            <ac:spMk id="60" creationId="{00000000-0000-0000-0000-000000000000}"/>
          </ac:spMkLst>
        </pc:spChg>
      </pc:sldChg>
      <pc:sldChg chg="modSp">
        <pc:chgData name="louise.hannon" userId="S::louise.hannon_thelinkingnetwork.org.uk#ext#@myhomelife072.onmicrosoft.com::ec3c377f-d775-4627-b9c5-f27f26fee07a" providerId="AD" clId="Web-{CEC8C29E-0FEA-4EF9-BDD3-3D765C1161EB}" dt="2022-04-21T10:51:49.056" v="8" actId="20577"/>
        <pc:sldMkLst>
          <pc:docMk/>
          <pc:sldMk cId="659300339" sldId="267"/>
        </pc:sldMkLst>
        <pc:spChg chg="mod">
          <ac:chgData name="louise.hannon" userId="S::louise.hannon_thelinkingnetwork.org.uk#ext#@myhomelife072.onmicrosoft.com::ec3c377f-d775-4627-b9c5-f27f26fee07a" providerId="AD" clId="Web-{CEC8C29E-0FEA-4EF9-BDD3-3D765C1161EB}" dt="2022-04-21T10:51:49.056" v="8" actId="20577"/>
          <ac:spMkLst>
            <pc:docMk/>
            <pc:sldMk cId="659300339" sldId="267"/>
            <ac:spMk id="60" creationId="{00000000-0000-0000-0000-000000000000}"/>
          </ac:spMkLst>
        </pc:spChg>
      </pc:sldChg>
    </pc:docChg>
  </pc:docChgLst>
  <pc:docChgLst>
    <pc:chgData name="louise.hannon" userId="S::louise.hannon_thelinkingnetwork.org.uk#ext#@myhomelife072.onmicrosoft.com::ec3c377f-d775-4627-b9c5-f27f26fee07a" providerId="AD" clId="Web-{632383D4-E455-420A-95CB-4738AD93D245}"/>
    <pc:docChg chg="modSld">
      <pc:chgData name="louise.hannon" userId="S::louise.hannon_thelinkingnetwork.org.uk#ext#@myhomelife072.onmicrosoft.com::ec3c377f-d775-4627-b9c5-f27f26fee07a" providerId="AD" clId="Web-{632383D4-E455-420A-95CB-4738AD93D245}" dt="2022-04-21T11:00:14.978" v="4" actId="20577"/>
      <pc:docMkLst>
        <pc:docMk/>
      </pc:docMkLst>
      <pc:sldChg chg="modSp">
        <pc:chgData name="louise.hannon" userId="S::louise.hannon_thelinkingnetwork.org.uk#ext#@myhomelife072.onmicrosoft.com::ec3c377f-d775-4627-b9c5-f27f26fee07a" providerId="AD" clId="Web-{632383D4-E455-420A-95CB-4738AD93D245}" dt="2022-04-21T11:00:14.978" v="4" actId="20577"/>
        <pc:sldMkLst>
          <pc:docMk/>
          <pc:sldMk cId="659300339" sldId="267"/>
        </pc:sldMkLst>
        <pc:spChg chg="mod">
          <ac:chgData name="louise.hannon" userId="S::louise.hannon_thelinkingnetwork.org.uk#ext#@myhomelife072.onmicrosoft.com::ec3c377f-d775-4627-b9c5-f27f26fee07a" providerId="AD" clId="Web-{632383D4-E455-420A-95CB-4738AD93D245}" dt="2022-04-21T11:00:14.978" v="4" actId="20577"/>
          <ac:spMkLst>
            <pc:docMk/>
            <pc:sldMk cId="659300339" sldId="267"/>
            <ac:spMk id="61" creationId="{00000000-0000-0000-0000-000000000000}"/>
          </ac:spMkLst>
        </pc:spChg>
      </pc:sldChg>
    </pc:docChg>
  </pc:docChgLst>
  <pc:docChgLst>
    <pc:chgData name="Simpkins, Amy" userId="S::amy.simpkins_city.ac.uk#ext#@myhomelife072.onmicrosoft.com::21bc55e4-2156-4ade-ae33-4a97f40e15e5" providerId="AD" clId="Web-{3A8E4457-E746-4649-AC92-81304A964A5B}"/>
    <pc:docChg chg="modSld">
      <pc:chgData name="Simpkins, Amy" userId="S::amy.simpkins_city.ac.uk#ext#@myhomelife072.onmicrosoft.com::21bc55e4-2156-4ade-ae33-4a97f40e15e5" providerId="AD" clId="Web-{3A8E4457-E746-4649-AC92-81304A964A5B}" dt="2022-04-20T16:01:28.356" v="126" actId="20577"/>
      <pc:docMkLst>
        <pc:docMk/>
      </pc:docMkLst>
      <pc:sldChg chg="modSp">
        <pc:chgData name="Simpkins, Amy" userId="S::amy.simpkins_city.ac.uk#ext#@myhomelife072.onmicrosoft.com::21bc55e4-2156-4ade-ae33-4a97f40e15e5" providerId="AD" clId="Web-{3A8E4457-E746-4649-AC92-81304A964A5B}" dt="2022-04-20T15:59:29.290" v="111" actId="1076"/>
        <pc:sldMkLst>
          <pc:docMk/>
          <pc:sldMk cId="0" sldId="257"/>
        </pc:sldMkLst>
        <pc:spChg chg="mod">
          <ac:chgData name="Simpkins, Amy" userId="S::amy.simpkins_city.ac.uk#ext#@myhomelife072.onmicrosoft.com::21bc55e4-2156-4ade-ae33-4a97f40e15e5" providerId="AD" clId="Web-{3A8E4457-E746-4649-AC92-81304A964A5B}" dt="2022-04-20T15:59:25.837" v="110" actId="14100"/>
          <ac:spMkLst>
            <pc:docMk/>
            <pc:sldMk cId="0" sldId="257"/>
            <ac:spMk id="61" creationId="{00000000-0000-0000-0000-000000000000}"/>
          </ac:spMkLst>
        </pc:spChg>
        <pc:picChg chg="mod">
          <ac:chgData name="Simpkins, Amy" userId="S::amy.simpkins_city.ac.uk#ext#@myhomelife072.onmicrosoft.com::21bc55e4-2156-4ade-ae33-4a97f40e15e5" providerId="AD" clId="Web-{3A8E4457-E746-4649-AC92-81304A964A5B}" dt="2022-04-20T15:59:29.290" v="111" actId="1076"/>
          <ac:picMkLst>
            <pc:docMk/>
            <pc:sldMk cId="0" sldId="257"/>
            <ac:picMk id="16" creationId="{CE693DD0-F6B9-5EAC-66B5-E3403B481067}"/>
          </ac:picMkLst>
        </pc:picChg>
      </pc:sldChg>
      <pc:sldChg chg="modSp">
        <pc:chgData name="Simpkins, Amy" userId="S::amy.simpkins_city.ac.uk#ext#@myhomelife072.onmicrosoft.com::21bc55e4-2156-4ade-ae33-4a97f40e15e5" providerId="AD" clId="Web-{3A8E4457-E746-4649-AC92-81304A964A5B}" dt="2022-04-20T15:57:10.786" v="6" actId="20577"/>
        <pc:sldMkLst>
          <pc:docMk/>
          <pc:sldMk cId="609790210" sldId="259"/>
        </pc:sldMkLst>
        <pc:spChg chg="mod">
          <ac:chgData name="Simpkins, Amy" userId="S::amy.simpkins_city.ac.uk#ext#@myhomelife072.onmicrosoft.com::21bc55e4-2156-4ade-ae33-4a97f40e15e5" providerId="AD" clId="Web-{3A8E4457-E746-4649-AC92-81304A964A5B}" dt="2022-04-20T15:57:10.786" v="6" actId="20577"/>
          <ac:spMkLst>
            <pc:docMk/>
            <pc:sldMk cId="609790210" sldId="259"/>
            <ac:spMk id="61" creationId="{00000000-0000-0000-0000-000000000000}"/>
          </ac:spMkLst>
        </pc:spChg>
      </pc:sldChg>
      <pc:sldChg chg="modSp">
        <pc:chgData name="Simpkins, Amy" userId="S::amy.simpkins_city.ac.uk#ext#@myhomelife072.onmicrosoft.com::21bc55e4-2156-4ade-ae33-4a97f40e15e5" providerId="AD" clId="Web-{3A8E4457-E746-4649-AC92-81304A964A5B}" dt="2022-04-20T16:01:28.356" v="126" actId="20577"/>
        <pc:sldMkLst>
          <pc:docMk/>
          <pc:sldMk cId="578430494" sldId="265"/>
        </pc:sldMkLst>
        <pc:spChg chg="mod">
          <ac:chgData name="Simpkins, Amy" userId="S::amy.simpkins_city.ac.uk#ext#@myhomelife072.onmicrosoft.com::21bc55e4-2156-4ade-ae33-4a97f40e15e5" providerId="AD" clId="Web-{3A8E4457-E746-4649-AC92-81304A964A5B}" dt="2022-04-20T16:01:28.356" v="126" actId="20577"/>
          <ac:spMkLst>
            <pc:docMk/>
            <pc:sldMk cId="578430494" sldId="265"/>
            <ac:spMk id="61" creationId="{00000000-0000-0000-0000-000000000000}"/>
          </ac:spMkLst>
        </pc:spChg>
      </pc:sldChg>
    </pc:docChg>
  </pc:docChgLst>
  <pc:docChgLst>
    <pc:chgData name="Simpkins, Amy" userId="S::amy.simpkins_city.ac.uk#ext#@myhomelife072.onmicrosoft.com::21bc55e4-2156-4ade-ae33-4a97f40e15e5" providerId="AD" clId="Web-{285576F9-F4E2-4DC9-9FCE-5325CF2C4CD5}"/>
    <pc:docChg chg="delSld modSld">
      <pc:chgData name="Simpkins, Amy" userId="S::amy.simpkins_city.ac.uk#ext#@myhomelife072.onmicrosoft.com::21bc55e4-2156-4ade-ae33-4a97f40e15e5" providerId="AD" clId="Web-{285576F9-F4E2-4DC9-9FCE-5325CF2C4CD5}" dt="2022-04-20T18:00:39.066" v="149" actId="1076"/>
      <pc:docMkLst>
        <pc:docMk/>
      </pc:docMkLst>
      <pc:sldChg chg="addSp delSp modSp delAnim">
        <pc:chgData name="Simpkins, Amy" userId="S::amy.simpkins_city.ac.uk#ext#@myhomelife072.onmicrosoft.com::21bc55e4-2156-4ade-ae33-4a97f40e15e5" providerId="AD" clId="Web-{285576F9-F4E2-4DC9-9FCE-5325CF2C4CD5}" dt="2022-04-20T17:52:56.771" v="79" actId="1076"/>
        <pc:sldMkLst>
          <pc:docMk/>
          <pc:sldMk cId="578430494" sldId="265"/>
        </pc:sldMkLst>
        <pc:spChg chg="mod">
          <ac:chgData name="Simpkins, Amy" userId="S::amy.simpkins_city.ac.uk#ext#@myhomelife072.onmicrosoft.com::21bc55e4-2156-4ade-ae33-4a97f40e15e5" providerId="AD" clId="Web-{285576F9-F4E2-4DC9-9FCE-5325CF2C4CD5}" dt="2022-04-20T17:52:56.771" v="79" actId="1076"/>
          <ac:spMkLst>
            <pc:docMk/>
            <pc:sldMk cId="578430494" sldId="265"/>
            <ac:spMk id="61" creationId="{00000000-0000-0000-0000-000000000000}"/>
          </ac:spMkLst>
        </pc:spChg>
        <pc:picChg chg="add mod">
          <ac:chgData name="Simpkins, Amy" userId="S::amy.simpkins_city.ac.uk#ext#@myhomelife072.onmicrosoft.com::21bc55e4-2156-4ade-ae33-4a97f40e15e5" providerId="AD" clId="Web-{285576F9-F4E2-4DC9-9FCE-5325CF2C4CD5}" dt="2022-04-20T17:52:46.614" v="76" actId="1076"/>
          <ac:picMkLst>
            <pc:docMk/>
            <pc:sldMk cId="578430494" sldId="265"/>
            <ac:picMk id="2" creationId="{658BD57D-6ED6-C336-49FF-4FDAE4CDD322}"/>
          </ac:picMkLst>
        </pc:picChg>
        <pc:picChg chg="add del mod">
          <ac:chgData name="Simpkins, Amy" userId="S::amy.simpkins_city.ac.uk#ext#@myhomelife072.onmicrosoft.com::21bc55e4-2156-4ade-ae33-4a97f40e15e5" providerId="AD" clId="Web-{285576F9-F4E2-4DC9-9FCE-5325CF2C4CD5}" dt="2022-04-20T17:51:48.612" v="67"/>
          <ac:picMkLst>
            <pc:docMk/>
            <pc:sldMk cId="578430494" sldId="265"/>
            <ac:picMk id="3" creationId="{1E0A4119-237D-971F-5A65-AA2EB82503DC}"/>
          </ac:picMkLst>
        </pc:picChg>
        <pc:picChg chg="add del mod">
          <ac:chgData name="Simpkins, Amy" userId="S::amy.simpkins_city.ac.uk#ext#@myhomelife072.onmicrosoft.com::21bc55e4-2156-4ade-ae33-4a97f40e15e5" providerId="AD" clId="Web-{285576F9-F4E2-4DC9-9FCE-5325CF2C4CD5}" dt="2022-04-20T17:52:39.286" v="72"/>
          <ac:picMkLst>
            <pc:docMk/>
            <pc:sldMk cId="578430494" sldId="265"/>
            <ac:picMk id="4" creationId="{3404461E-580B-7673-4AD9-20FF9787A4FA}"/>
          </ac:picMkLst>
        </pc:picChg>
        <pc:picChg chg="add mod">
          <ac:chgData name="Simpkins, Amy" userId="S::amy.simpkins_city.ac.uk#ext#@myhomelife072.onmicrosoft.com::21bc55e4-2156-4ade-ae33-4a97f40e15e5" providerId="AD" clId="Web-{285576F9-F4E2-4DC9-9FCE-5325CF2C4CD5}" dt="2022-04-20T17:52:52.833" v="78" actId="1076"/>
          <ac:picMkLst>
            <pc:docMk/>
            <pc:sldMk cId="578430494" sldId="265"/>
            <ac:picMk id="5" creationId="{AFDA1B47-2280-14F0-A58A-50ADD4E4435B}"/>
          </ac:picMkLst>
        </pc:picChg>
        <pc:picChg chg="add mod">
          <ac:chgData name="Simpkins, Amy" userId="S::amy.simpkins_city.ac.uk#ext#@myhomelife072.onmicrosoft.com::21bc55e4-2156-4ade-ae33-4a97f40e15e5" providerId="AD" clId="Web-{285576F9-F4E2-4DC9-9FCE-5325CF2C4CD5}" dt="2022-04-20T17:52:44.426" v="74" actId="1076"/>
          <ac:picMkLst>
            <pc:docMk/>
            <pc:sldMk cId="578430494" sldId="265"/>
            <ac:picMk id="6" creationId="{D1190AFF-FCD8-4459-D026-73855271AD4D}"/>
          </ac:picMkLst>
        </pc:picChg>
        <pc:picChg chg="del mod">
          <ac:chgData name="Simpkins, Amy" userId="S::amy.simpkins_city.ac.uk#ext#@myhomelife072.onmicrosoft.com::21bc55e4-2156-4ade-ae33-4a97f40e15e5" providerId="AD" clId="Web-{285576F9-F4E2-4DC9-9FCE-5325CF2C4CD5}" dt="2022-04-20T17:45:39.305" v="52"/>
          <ac:picMkLst>
            <pc:docMk/>
            <pc:sldMk cId="578430494" sldId="265"/>
            <ac:picMk id="4098" creationId="{36A2B54F-D12D-0A7E-EC15-EAA50049ED39}"/>
          </ac:picMkLst>
        </pc:picChg>
      </pc:sldChg>
      <pc:sldChg chg="addSp delSp modSp delAnim">
        <pc:chgData name="Simpkins, Amy" userId="S::amy.simpkins_city.ac.uk#ext#@myhomelife072.onmicrosoft.com::21bc55e4-2156-4ade-ae33-4a97f40e15e5" providerId="AD" clId="Web-{285576F9-F4E2-4DC9-9FCE-5325CF2C4CD5}" dt="2022-04-20T18:00:39.066" v="149" actId="1076"/>
        <pc:sldMkLst>
          <pc:docMk/>
          <pc:sldMk cId="659300339" sldId="267"/>
        </pc:sldMkLst>
        <pc:spChg chg="mod">
          <ac:chgData name="Simpkins, Amy" userId="S::amy.simpkins_city.ac.uk#ext#@myhomelife072.onmicrosoft.com::21bc55e4-2156-4ade-ae33-4a97f40e15e5" providerId="AD" clId="Web-{285576F9-F4E2-4DC9-9FCE-5325CF2C4CD5}" dt="2022-04-20T17:59:26.627" v="140" actId="20577"/>
          <ac:spMkLst>
            <pc:docMk/>
            <pc:sldMk cId="659300339" sldId="267"/>
            <ac:spMk id="61" creationId="{00000000-0000-0000-0000-000000000000}"/>
          </ac:spMkLst>
        </pc:spChg>
        <pc:picChg chg="del mod">
          <ac:chgData name="Simpkins, Amy" userId="S::amy.simpkins_city.ac.uk#ext#@myhomelife072.onmicrosoft.com::21bc55e4-2156-4ade-ae33-4a97f40e15e5" providerId="AD" clId="Web-{285576F9-F4E2-4DC9-9FCE-5325CF2C4CD5}" dt="2022-04-20T17:56:04.245" v="81"/>
          <ac:picMkLst>
            <pc:docMk/>
            <pc:sldMk cId="659300339" sldId="267"/>
            <ac:picMk id="2" creationId="{C4AA5B31-FFB8-4C5E-FD7C-193E36FD58E8}"/>
          </ac:picMkLst>
        </pc:picChg>
        <pc:picChg chg="add mod modCrop">
          <ac:chgData name="Simpkins, Amy" userId="S::amy.simpkins_city.ac.uk#ext#@myhomelife072.onmicrosoft.com::21bc55e4-2156-4ade-ae33-4a97f40e15e5" providerId="AD" clId="Web-{285576F9-F4E2-4DC9-9FCE-5325CF2C4CD5}" dt="2022-04-20T18:00:39.066" v="149" actId="1076"/>
          <ac:picMkLst>
            <pc:docMk/>
            <pc:sldMk cId="659300339" sldId="267"/>
            <ac:picMk id="3" creationId="{3791B1F4-5573-FCFD-A537-C22B23101B20}"/>
          </ac:picMkLst>
        </pc:picChg>
        <pc:picChg chg="add del mod modCrop">
          <ac:chgData name="Simpkins, Amy" userId="S::amy.simpkins_city.ac.uk#ext#@myhomelife072.onmicrosoft.com::21bc55e4-2156-4ade-ae33-4a97f40e15e5" providerId="AD" clId="Web-{285576F9-F4E2-4DC9-9FCE-5325CF2C4CD5}" dt="2022-04-20T18:00:16.409" v="141"/>
          <ac:picMkLst>
            <pc:docMk/>
            <pc:sldMk cId="659300339" sldId="267"/>
            <ac:picMk id="4" creationId="{6B705ECF-B76B-8FA1-8456-FF2901FB6B9A}"/>
          </ac:picMkLst>
        </pc:picChg>
        <pc:picChg chg="add mod modCrop">
          <ac:chgData name="Simpkins, Amy" userId="S::amy.simpkins_city.ac.uk#ext#@myhomelife072.onmicrosoft.com::21bc55e4-2156-4ade-ae33-4a97f40e15e5" providerId="AD" clId="Web-{285576F9-F4E2-4DC9-9FCE-5325CF2C4CD5}" dt="2022-04-20T18:00:36.144" v="148" actId="1076"/>
          <ac:picMkLst>
            <pc:docMk/>
            <pc:sldMk cId="659300339" sldId="267"/>
            <ac:picMk id="5" creationId="{7ED5F79E-3AE5-494C-89C7-7A0CCD1CC9B9}"/>
          </ac:picMkLst>
        </pc:picChg>
      </pc:sldChg>
      <pc:sldChg chg="del">
        <pc:chgData name="Simpkins, Amy" userId="S::amy.simpkins_city.ac.uk#ext#@myhomelife072.onmicrosoft.com::21bc55e4-2156-4ade-ae33-4a97f40e15e5" providerId="AD" clId="Web-{285576F9-F4E2-4DC9-9FCE-5325CF2C4CD5}" dt="2022-04-20T17:54:14.226" v="80"/>
        <pc:sldMkLst>
          <pc:docMk/>
          <pc:sldMk cId="1912499001" sldId="268"/>
        </pc:sldMkLst>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marR="0" lvl="0"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1pPr>
            <a:lvl2pPr marL="914400" marR="0" lvl="1"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2pPr>
            <a:lvl3pPr marL="1371600" marR="0" lvl="2"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3pPr>
            <a:lvl4pPr marL="1828800" marR="0" lvl="3"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4pPr>
            <a:lvl5pPr marL="2286000" marR="0" lvl="4"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5pPr>
            <a:lvl6pPr marL="2743200" marR="0" lvl="5"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6pPr>
            <a:lvl7pPr marL="3200400" marR="0" lvl="6"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7pPr>
            <a:lvl8pPr marL="3657600" marR="0" lvl="7"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8pPr>
            <a:lvl9pPr marL="4114800" marR="0" lvl="8" indent="-298450" algn="l" rtl="0">
              <a:lnSpc>
                <a:spcPct val="100000"/>
              </a:lnSpc>
              <a:spcBef>
                <a:spcPts val="0"/>
              </a:spcBef>
              <a:spcAft>
                <a:spcPts val="0"/>
              </a:spcAft>
              <a:buClr>
                <a:srgbClr val="000000"/>
              </a:buClr>
              <a:buSzPts val="1100"/>
              <a:buFont typeface="Arial"/>
              <a:buChar char="■"/>
              <a:defRPr sz="1100" b="0" i="0" u="none" strike="noStrike" cap="none">
                <a:solidFill>
                  <a:srgbClr val="000000"/>
                </a:solidFill>
                <a:latin typeface="Arial"/>
                <a:ea typeface="Arial"/>
                <a:cs typeface="Arial"/>
                <a:sym typeface="Arial"/>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1: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0" lvl="0" indent="0" algn="l" rtl="0">
              <a:lnSpc>
                <a:spcPct val="100000"/>
              </a:lnSpc>
              <a:spcBef>
                <a:spcPts val="0"/>
              </a:spcBef>
              <a:spcAft>
                <a:spcPts val="0"/>
              </a:spcAft>
              <a:buNone/>
            </a:pPr>
            <a:r>
              <a:rPr lang="en-GB"/>
              <a:t>Global intergenerational week is a campaign to connect all those who are passionate about connecting different generations and reducing ageism. In this assembly we will be reflecting on ageism and thinking about care homes and connecting with older people who live there. </a:t>
            </a:r>
            <a:endParaRPr/>
          </a:p>
          <a:p>
            <a:pPr marL="0" lvl="0" indent="0" algn="l" rtl="0">
              <a:lnSpc>
                <a:spcPct val="100000"/>
              </a:lnSpc>
              <a:spcBef>
                <a:spcPts val="0"/>
              </a:spcBef>
              <a:spcAft>
                <a:spcPts val="0"/>
              </a:spcAft>
              <a:buSzPts val="1100"/>
              <a:buNone/>
            </a:pPr>
            <a:endParaRPr/>
          </a:p>
        </p:txBody>
      </p:sp>
      <p:sp>
        <p:nvSpPr>
          <p:cNvPr id="52" name="Google Shape;52;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Students may recognise that connecting with older people can benefit them in terms of being isolated/ keeping active etc but can they reflect on how they themselves might benefit from getting to know an older person outside of their family? (students might consider wisdom, friendship, new skills, importance of empathy/ compassion and helping others being good for us or even on a practical level that this kind of social action can be useful for future careers) </a:t>
            </a:r>
          </a:p>
          <a:p>
            <a:pPr marL="457200" marR="0" lvl="0" indent="-228600" algn="l" rtl="0">
              <a:lnSpc>
                <a:spcPct val="100000"/>
              </a:lnSpc>
              <a:spcBef>
                <a:spcPts val="0"/>
              </a:spcBef>
              <a:spcAft>
                <a:spcPts val="0"/>
              </a:spcAft>
              <a:buClr>
                <a:srgbClr val="000000"/>
              </a:buClr>
              <a:buSzPts val="1100"/>
              <a:buFont typeface="Arial"/>
              <a:buNone/>
            </a:pPr>
            <a:endParaRPr lang="en-GB" dirty="0"/>
          </a:p>
        </p:txBody>
      </p:sp>
    </p:spTree>
    <p:extLst>
      <p:ext uri="{BB962C8B-B14F-4D97-AF65-F5344CB8AC3E}">
        <p14:creationId xmlns:p14="http://schemas.microsoft.com/office/powerpoint/2010/main" val="3062733315"/>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a:t>Even if students aren’t taking part in the challenge, they may want to think about other actions of kindness and connection they could do for an older person in their family or neighbour. </a:t>
            </a:r>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a:t>Faith schools may like to say a prayer as part of their reflection time. </a:t>
            </a:r>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endParaRPr lang="en-GB" sz="1100"/>
          </a:p>
          <a:p>
            <a:pPr marL="457200" marR="0" lvl="0" indent="-22860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GB" sz="1100"/>
              <a:t>Image: </a:t>
            </a:r>
            <a:r>
              <a:rPr lang="en-GB" sz="1100" err="1"/>
              <a:t>pixabay</a:t>
            </a:r>
            <a:r>
              <a:rPr lang="en-GB" sz="1100"/>
              <a:t> </a:t>
            </a:r>
          </a:p>
          <a:p>
            <a:pPr marL="457200" marR="0" lvl="0" indent="-228600" algn="l" rtl="0">
              <a:lnSpc>
                <a:spcPct val="100000"/>
              </a:lnSpc>
              <a:spcBef>
                <a:spcPts val="0"/>
              </a:spcBef>
              <a:spcAft>
                <a:spcPts val="0"/>
              </a:spcAft>
              <a:buClr>
                <a:srgbClr val="000000"/>
              </a:buClr>
              <a:buSzPts val="1100"/>
              <a:buFont typeface="Arial"/>
              <a:buNone/>
            </a:pPr>
            <a:endParaRPr/>
          </a:p>
        </p:txBody>
      </p:sp>
    </p:spTree>
    <p:extLst>
      <p:ext uri="{BB962C8B-B14F-4D97-AF65-F5344CB8AC3E}">
        <p14:creationId xmlns:p14="http://schemas.microsoft.com/office/powerpoint/2010/main" val="41649051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Ageism – age discrimination meaning people being treated unfairly due to their age. The Equality Act makes almost all cases of age discrimination against the law. </a:t>
            </a:r>
          </a:p>
          <a:p>
            <a:pPr marL="457200" marR="0" lvl="0" indent="-228600" algn="l" rtl="0">
              <a:lnSpc>
                <a:spcPct val="100000"/>
              </a:lnSpc>
              <a:spcBef>
                <a:spcPts val="0"/>
              </a:spcBef>
              <a:spcAft>
                <a:spcPts val="0"/>
              </a:spcAft>
              <a:buClr>
                <a:srgbClr val="000000"/>
              </a:buClr>
              <a:buSzPts val="1100"/>
              <a:buFont typeface="Arial"/>
              <a:buNone/>
            </a:pPr>
            <a:r>
              <a:rPr lang="en-GB" dirty="0"/>
              <a:t>Image: </a:t>
            </a:r>
            <a:r>
              <a:rPr lang="en-GB" dirty="0" err="1"/>
              <a:t>pixabay</a:t>
            </a:r>
            <a:endParaRPr lang="en-GB" dirty="0"/>
          </a:p>
          <a:p>
            <a:pPr marL="457200" marR="0" lvl="0" indent="-228600" algn="l" rtl="0">
              <a:lnSpc>
                <a:spcPct val="100000"/>
              </a:lnSpc>
              <a:spcBef>
                <a:spcPts val="0"/>
              </a:spcBef>
              <a:spcAft>
                <a:spcPts val="0"/>
              </a:spcAft>
              <a:buClr>
                <a:srgbClr val="000000"/>
              </a:buClr>
              <a:buSzPts val="1100"/>
              <a:buFont typeface="Arial"/>
              <a:buNone/>
            </a:pPr>
            <a:endParaRPr lang="en-GB" dirty="0"/>
          </a:p>
          <a:p>
            <a:pPr marL="457200" marR="0" lvl="0" indent="-228600" algn="l" rtl="0">
              <a:lnSpc>
                <a:spcPct val="100000"/>
              </a:lnSpc>
              <a:spcBef>
                <a:spcPts val="0"/>
              </a:spcBef>
              <a:spcAft>
                <a:spcPts val="0"/>
              </a:spcAft>
              <a:buClr>
                <a:srgbClr val="000000"/>
              </a:buClr>
              <a:buSzPts val="1100"/>
              <a:buFont typeface="Arial"/>
              <a:buNone/>
            </a:pPr>
            <a:endParaRPr dirty="0"/>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144843314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endParaRPr dirty="0"/>
          </a:p>
        </p:txBody>
      </p:sp>
    </p:spTree>
    <p:extLst>
      <p:ext uri="{BB962C8B-B14F-4D97-AF65-F5344CB8AC3E}">
        <p14:creationId xmlns:p14="http://schemas.microsoft.com/office/powerpoint/2010/main" val="33896948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Draw attention to the fact that we will all most likely be old one day! </a:t>
            </a:r>
          </a:p>
          <a:p>
            <a:pPr marL="457200" marR="0" lvl="0" indent="-228600" algn="l" rtl="0">
              <a:lnSpc>
                <a:spcPct val="100000"/>
              </a:lnSpc>
              <a:spcBef>
                <a:spcPts val="0"/>
              </a:spcBef>
              <a:spcAft>
                <a:spcPts val="0"/>
              </a:spcAft>
              <a:buClr>
                <a:srgbClr val="000000"/>
              </a:buClr>
              <a:buSzPts val="1100"/>
              <a:buFont typeface="Arial"/>
              <a:buNone/>
            </a:pPr>
            <a:r>
              <a:rPr lang="en-GB" dirty="0"/>
              <a:t>Image: https://ageing-</a:t>
            </a:r>
            <a:r>
              <a:rPr lang="en-GB" dirty="0" err="1"/>
              <a:t>better.org.uk</a:t>
            </a:r>
            <a:r>
              <a:rPr lang="en-GB" dirty="0"/>
              <a:t>/news/range-free-use-age-positive-icons-launched-replace-stereotypical-symbols-ageing </a:t>
            </a:r>
            <a:endParaRPr dirty="0"/>
          </a:p>
        </p:txBody>
      </p:sp>
    </p:spTree>
    <p:extLst>
      <p:ext uri="{BB962C8B-B14F-4D97-AF65-F5344CB8AC3E}">
        <p14:creationId xmlns:p14="http://schemas.microsoft.com/office/powerpoint/2010/main" val="28045674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6"/>
        <p:cNvGrpSpPr/>
        <p:nvPr/>
      </p:nvGrpSpPr>
      <p:grpSpPr>
        <a:xfrm>
          <a:off x="0" y="0"/>
          <a:ext cx="0" cy="0"/>
          <a:chOff x="0" y="0"/>
          <a:chExt cx="0" cy="0"/>
        </a:xfrm>
      </p:grpSpPr>
      <p:sp>
        <p:nvSpPr>
          <p:cNvPr id="57" name="Google Shape;57;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58" name="Google Shape;58;p36: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Definitions: generation – all the people born and living at the same time. You might hear people talk about ‘the older or younger generation’. </a:t>
            </a:r>
          </a:p>
          <a:p>
            <a:pPr marL="457200" marR="0" lvl="0" indent="-228600" algn="l" rtl="0">
              <a:lnSpc>
                <a:spcPct val="100000"/>
              </a:lnSpc>
              <a:spcBef>
                <a:spcPts val="0"/>
              </a:spcBef>
              <a:spcAft>
                <a:spcPts val="0"/>
              </a:spcAft>
              <a:buClr>
                <a:srgbClr val="000000"/>
              </a:buClr>
              <a:buSzPts val="1100"/>
              <a:buFont typeface="Arial"/>
              <a:buNone/>
            </a:pPr>
            <a:r>
              <a:rPr lang="en-GB" dirty="0"/>
              <a:t>Intergenerational – different ages and generations mixing together </a:t>
            </a:r>
            <a:endParaRPr dirty="0"/>
          </a:p>
        </p:txBody>
      </p:sp>
    </p:spTree>
    <p:extLst>
      <p:ext uri="{BB962C8B-B14F-4D97-AF65-F5344CB8AC3E}">
        <p14:creationId xmlns:p14="http://schemas.microsoft.com/office/powerpoint/2010/main" val="96492246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Image: </a:t>
            </a:r>
            <a:r>
              <a:rPr lang="en-GB" dirty="0" err="1"/>
              <a:t>pixabay</a:t>
            </a:r>
            <a:endParaRPr dirty="0"/>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dirty="0"/>
              <a:t>Image: </a:t>
            </a:r>
            <a:r>
              <a:rPr lang="en-GB"/>
              <a:t>pixabay</a:t>
            </a:r>
            <a:endParaRPr/>
          </a:p>
        </p:txBody>
      </p:sp>
    </p:spTree>
    <p:extLst>
      <p:ext uri="{BB962C8B-B14F-4D97-AF65-F5344CB8AC3E}">
        <p14:creationId xmlns:p14="http://schemas.microsoft.com/office/powerpoint/2010/main" val="347169624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
        <p:cNvGrpSpPr/>
        <p:nvPr/>
      </p:nvGrpSpPr>
      <p:grpSpPr>
        <a:xfrm>
          <a:off x="0" y="0"/>
          <a:ext cx="0" cy="0"/>
          <a:chOff x="0" y="0"/>
          <a:chExt cx="0" cy="0"/>
        </a:xfrm>
      </p:grpSpPr>
      <p:sp>
        <p:nvSpPr>
          <p:cNvPr id="65" name="Google Shape;65;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66" name="Google Shape;66;p50:notes"/>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p>
            <a:pPr marL="457200" marR="0" lvl="0" indent="-228600" algn="l" rtl="0">
              <a:lnSpc>
                <a:spcPct val="100000"/>
              </a:lnSpc>
              <a:spcBef>
                <a:spcPts val="0"/>
              </a:spcBef>
              <a:spcAft>
                <a:spcPts val="0"/>
              </a:spcAft>
              <a:buClr>
                <a:srgbClr val="000000"/>
              </a:buClr>
              <a:buSzPts val="1100"/>
              <a:buFont typeface="Arial"/>
              <a:buNone/>
            </a:pPr>
            <a:r>
              <a:rPr lang="en-GB"/>
              <a:t>You may have classes/tutor groups or families taking part in the care home friend challenge: https://</a:t>
            </a:r>
            <a:r>
              <a:rPr lang="en-GB" err="1"/>
              <a:t>myhomelife.org.uk</a:t>
            </a:r>
            <a:r>
              <a:rPr lang="en-GB"/>
              <a:t>/community-engagement/intergenerational-linking/care-home-friend-challenge/ . You can highlight the challenge ( a weekly activity over 10 weeks learning and making something to send to your local care home) and encourage others to take part at home. Each young person that takes part will receive a certificate. </a:t>
            </a:r>
            <a:endParaRPr/>
          </a:p>
        </p:txBody>
      </p:sp>
    </p:spTree>
    <p:extLst>
      <p:ext uri="{BB962C8B-B14F-4D97-AF65-F5344CB8AC3E}">
        <p14:creationId xmlns:p14="http://schemas.microsoft.com/office/powerpoint/2010/main" val="98268379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1"/>
        <p:cNvGrpSpPr/>
        <p:nvPr/>
      </p:nvGrpSpPr>
      <p:grpSpPr>
        <a:xfrm>
          <a:off x="0" y="0"/>
          <a:ext cx="0" cy="0"/>
          <a:chOff x="0" y="0"/>
          <a:chExt cx="0" cy="0"/>
        </a:xfrm>
      </p:grpSpPr>
      <p:pic>
        <p:nvPicPr>
          <p:cNvPr id="12" name="Google Shape;12;p3" descr="A close up of a logo&#10;&#10;Description automatically generated"/>
          <p:cNvPicPr preferRelativeResize="0"/>
          <p:nvPr/>
        </p:nvPicPr>
        <p:blipFill rotWithShape="1">
          <a:blip r:embed="rId2">
            <a:alphaModFix/>
          </a:blip>
          <a:srcRect/>
          <a:stretch/>
        </p:blipFill>
        <p:spPr>
          <a:xfrm>
            <a:off x="2" y="2"/>
            <a:ext cx="9137788" cy="6862665"/>
          </a:xfrm>
          <a:prstGeom prst="rect">
            <a:avLst/>
          </a:prstGeom>
          <a:noFill/>
          <a:ln>
            <a:noFill/>
          </a:ln>
        </p:spPr>
      </p:pic>
      <p:sp>
        <p:nvSpPr>
          <p:cNvPr id="13" name="Google Shape;13;p3"/>
          <p:cNvSpPr txBox="1">
            <a:spLocks noGrp="1"/>
          </p:cNvSpPr>
          <p:nvPr>
            <p:ph type="ctrTitle"/>
          </p:nvPr>
        </p:nvSpPr>
        <p:spPr>
          <a:xfrm>
            <a:off x="1772992" y="2691656"/>
            <a:ext cx="6037509" cy="1470025"/>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chemeClr val="lt1"/>
              </a:buClr>
              <a:buSzPts val="3300"/>
              <a:buFont typeface="Calibri"/>
              <a:buNone/>
              <a:defRPr b="1">
                <a:solidFill>
                  <a:schemeClr val="lt1"/>
                </a:solidFill>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14" name="Google Shape;14;p3"/>
          <p:cNvSpPr txBox="1">
            <a:spLocks noGrp="1"/>
          </p:cNvSpPr>
          <p:nvPr>
            <p:ph type="subTitle" idx="1"/>
          </p:nvPr>
        </p:nvSpPr>
        <p:spPr>
          <a:xfrm>
            <a:off x="1772992" y="4392342"/>
            <a:ext cx="6037509" cy="917968"/>
          </a:xfrm>
          <a:prstGeom prst="rect">
            <a:avLst/>
          </a:prstGeom>
          <a:noFill/>
          <a:ln>
            <a:noFill/>
          </a:ln>
        </p:spPr>
        <p:txBody>
          <a:bodyPr spcFirstLastPara="1" wrap="square" lIns="91425" tIns="45700" rIns="91425" bIns="45700" anchor="t" anchorCtr="0">
            <a:normAutofit/>
          </a:bodyPr>
          <a:lstStyle>
            <a:lvl1pPr lvl="0" algn="l">
              <a:lnSpc>
                <a:spcPct val="100000"/>
              </a:lnSpc>
              <a:spcBef>
                <a:spcPts val="480"/>
              </a:spcBef>
              <a:spcAft>
                <a:spcPts val="0"/>
              </a:spcAft>
              <a:buClr>
                <a:schemeClr val="lt1"/>
              </a:buClr>
              <a:buSzPts val="2400"/>
              <a:buNone/>
              <a:defRPr>
                <a:solidFill>
                  <a:schemeClr val="lt1"/>
                </a:solidFill>
              </a:defRPr>
            </a:lvl1pPr>
            <a:lvl2pPr lvl="1" algn="ctr">
              <a:lnSpc>
                <a:spcPct val="100000"/>
              </a:lnSpc>
              <a:spcBef>
                <a:spcPts val="420"/>
              </a:spcBef>
              <a:spcAft>
                <a:spcPts val="0"/>
              </a:spcAft>
              <a:buClr>
                <a:srgbClr val="888888"/>
              </a:buClr>
              <a:buSzPts val="2100"/>
              <a:buNone/>
              <a:defRPr>
                <a:solidFill>
                  <a:srgbClr val="888888"/>
                </a:solidFill>
              </a:defRPr>
            </a:lvl2pPr>
            <a:lvl3pPr lvl="2" algn="ctr">
              <a:lnSpc>
                <a:spcPct val="100000"/>
              </a:lnSpc>
              <a:spcBef>
                <a:spcPts val="360"/>
              </a:spcBef>
              <a:spcAft>
                <a:spcPts val="0"/>
              </a:spcAft>
              <a:buClr>
                <a:srgbClr val="888888"/>
              </a:buClr>
              <a:buSzPts val="1800"/>
              <a:buNone/>
              <a:defRPr>
                <a:solidFill>
                  <a:srgbClr val="888888"/>
                </a:solidFill>
              </a:defRPr>
            </a:lvl3pPr>
            <a:lvl4pPr lvl="3" algn="ctr">
              <a:lnSpc>
                <a:spcPct val="100000"/>
              </a:lnSpc>
              <a:spcBef>
                <a:spcPts val="300"/>
              </a:spcBef>
              <a:spcAft>
                <a:spcPts val="0"/>
              </a:spcAft>
              <a:buClr>
                <a:srgbClr val="888888"/>
              </a:buClr>
              <a:buSzPts val="1500"/>
              <a:buNone/>
              <a:defRPr>
                <a:solidFill>
                  <a:srgbClr val="888888"/>
                </a:solidFill>
              </a:defRPr>
            </a:lvl4pPr>
            <a:lvl5pPr lvl="4" algn="ctr">
              <a:lnSpc>
                <a:spcPct val="100000"/>
              </a:lnSpc>
              <a:spcBef>
                <a:spcPts val="300"/>
              </a:spcBef>
              <a:spcAft>
                <a:spcPts val="0"/>
              </a:spcAft>
              <a:buClr>
                <a:srgbClr val="888888"/>
              </a:buClr>
              <a:buSzPts val="1500"/>
              <a:buNone/>
              <a:defRPr>
                <a:solidFill>
                  <a:srgbClr val="888888"/>
                </a:solidFill>
              </a:defRPr>
            </a:lvl5pPr>
            <a:lvl6pPr lvl="5" algn="ctr">
              <a:lnSpc>
                <a:spcPct val="100000"/>
              </a:lnSpc>
              <a:spcBef>
                <a:spcPts val="300"/>
              </a:spcBef>
              <a:spcAft>
                <a:spcPts val="0"/>
              </a:spcAft>
              <a:buClr>
                <a:srgbClr val="888888"/>
              </a:buClr>
              <a:buSzPts val="1500"/>
              <a:buNone/>
              <a:defRPr>
                <a:solidFill>
                  <a:srgbClr val="888888"/>
                </a:solidFill>
              </a:defRPr>
            </a:lvl6pPr>
            <a:lvl7pPr lvl="6" algn="ctr">
              <a:lnSpc>
                <a:spcPct val="100000"/>
              </a:lnSpc>
              <a:spcBef>
                <a:spcPts val="300"/>
              </a:spcBef>
              <a:spcAft>
                <a:spcPts val="0"/>
              </a:spcAft>
              <a:buClr>
                <a:srgbClr val="888888"/>
              </a:buClr>
              <a:buSzPts val="1500"/>
              <a:buNone/>
              <a:defRPr>
                <a:solidFill>
                  <a:srgbClr val="888888"/>
                </a:solidFill>
              </a:defRPr>
            </a:lvl7pPr>
            <a:lvl8pPr lvl="7" algn="ctr">
              <a:lnSpc>
                <a:spcPct val="100000"/>
              </a:lnSpc>
              <a:spcBef>
                <a:spcPts val="300"/>
              </a:spcBef>
              <a:spcAft>
                <a:spcPts val="0"/>
              </a:spcAft>
              <a:buClr>
                <a:srgbClr val="888888"/>
              </a:buClr>
              <a:buSzPts val="1500"/>
              <a:buNone/>
              <a:defRPr>
                <a:solidFill>
                  <a:srgbClr val="888888"/>
                </a:solidFill>
              </a:defRPr>
            </a:lvl8pPr>
            <a:lvl9pPr lvl="8" algn="ctr">
              <a:lnSpc>
                <a:spcPct val="100000"/>
              </a:lnSpc>
              <a:spcBef>
                <a:spcPts val="300"/>
              </a:spcBef>
              <a:spcAft>
                <a:spcPts val="0"/>
              </a:spcAft>
              <a:buClr>
                <a:srgbClr val="888888"/>
              </a:buClr>
              <a:buSzPts val="1500"/>
              <a:buNone/>
              <a:defRPr>
                <a:solidFill>
                  <a:srgbClr val="888888"/>
                </a:solidFill>
              </a:defRPr>
            </a:lvl9pPr>
          </a:lstStyle>
          <a:p>
            <a:endParaRPr/>
          </a:p>
        </p:txBody>
      </p:sp>
      <p:grpSp>
        <p:nvGrpSpPr>
          <p:cNvPr id="15" name="Google Shape;15;p3"/>
          <p:cNvGrpSpPr/>
          <p:nvPr/>
        </p:nvGrpSpPr>
        <p:grpSpPr>
          <a:xfrm>
            <a:off x="1668219" y="5540971"/>
            <a:ext cx="6637583" cy="1338710"/>
            <a:chOff x="1668217" y="5540969"/>
            <a:chExt cx="6637583" cy="1338710"/>
          </a:xfrm>
        </p:grpSpPr>
        <p:pic>
          <p:nvPicPr>
            <p:cNvPr id="16" name="Google Shape;16;p3" descr="A picture containing drawing&#10;&#10;Description automatically generated"/>
            <p:cNvPicPr preferRelativeResize="0"/>
            <p:nvPr/>
          </p:nvPicPr>
          <p:blipFill rotWithShape="1">
            <a:blip r:embed="rId3">
              <a:alphaModFix/>
            </a:blip>
            <a:srcRect/>
            <a:stretch/>
          </p:blipFill>
          <p:spPr>
            <a:xfrm>
              <a:off x="1668217" y="5540969"/>
              <a:ext cx="4778942" cy="1338710"/>
            </a:xfrm>
            <a:prstGeom prst="rect">
              <a:avLst/>
            </a:prstGeom>
            <a:noFill/>
            <a:ln>
              <a:noFill/>
            </a:ln>
          </p:spPr>
        </p:pic>
        <p:pic>
          <p:nvPicPr>
            <p:cNvPr id="17" name="Google Shape;17;p3" descr="A picture containing text&#10;&#10;Description automatically generated"/>
            <p:cNvPicPr preferRelativeResize="0"/>
            <p:nvPr/>
          </p:nvPicPr>
          <p:blipFill rotWithShape="1">
            <a:blip r:embed="rId4">
              <a:alphaModFix/>
            </a:blip>
            <a:srcRect/>
            <a:stretch/>
          </p:blipFill>
          <p:spPr>
            <a:xfrm>
              <a:off x="6319707" y="5827519"/>
              <a:ext cx="1986093" cy="725145"/>
            </a:xfrm>
            <a:prstGeom prst="rect">
              <a:avLst/>
            </a:prstGeom>
            <a:noFill/>
            <a:ln>
              <a:noFill/>
            </a:ln>
          </p:spPr>
        </p:pic>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8"/>
        <p:cNvGrpSpPr/>
        <p:nvPr/>
      </p:nvGrpSpPr>
      <p:grpSpPr>
        <a:xfrm>
          <a:off x="0" y="0"/>
          <a:ext cx="0" cy="0"/>
          <a:chOff x="0" y="0"/>
          <a:chExt cx="0" cy="0"/>
        </a:xfrm>
      </p:grpSpPr>
      <p:pic>
        <p:nvPicPr>
          <p:cNvPr id="19" name="Google Shape;19;p4"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20" name="Google Shape;20;p4"/>
          <p:cNvSpPr txBox="1">
            <a:spLocks noGrp="1"/>
          </p:cNvSpPr>
          <p:nvPr>
            <p:ph type="title"/>
          </p:nvPr>
        </p:nvSpPr>
        <p:spPr>
          <a:xfrm>
            <a:off x="630241" y="457200"/>
            <a:ext cx="2949575" cy="1600200"/>
          </a:xfrm>
          <a:prstGeom prst="rect">
            <a:avLst/>
          </a:prstGeom>
          <a:noFill/>
          <a:ln>
            <a:noFill/>
          </a:ln>
        </p:spPr>
        <p:txBody>
          <a:bodyPr spcFirstLastPara="1" wrap="square" lIns="91425" tIns="45700" rIns="91425" bIns="45700" anchor="b" anchorCtr="0">
            <a:normAutofit/>
          </a:bodyPr>
          <a:lstStyle>
            <a:lvl1pPr lvl="0" algn="ctr">
              <a:lnSpc>
                <a:spcPct val="100000"/>
              </a:lnSpc>
              <a:spcBef>
                <a:spcPts val="0"/>
              </a:spcBef>
              <a:spcAft>
                <a:spcPts val="0"/>
              </a:spcAft>
              <a:buClr>
                <a:srgbClr val="E5005B"/>
              </a:buClr>
              <a:buSzPts val="2400"/>
              <a:buFont typeface="Verdana"/>
              <a:buNone/>
              <a:defRPr sz="24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1" name="Google Shape;21;p4"/>
          <p:cNvSpPr txBox="1">
            <a:spLocks noGrp="1"/>
          </p:cNvSpPr>
          <p:nvPr>
            <p:ph type="body" idx="1"/>
          </p:nvPr>
        </p:nvSpPr>
        <p:spPr>
          <a:xfrm>
            <a:off x="3792539" y="1679576"/>
            <a:ext cx="4629151" cy="4368798"/>
          </a:xfrm>
          <a:prstGeom prst="rect">
            <a:avLst/>
          </a:prstGeom>
          <a:noFill/>
          <a:ln>
            <a:noFill/>
          </a:ln>
        </p:spPr>
        <p:txBody>
          <a:bodyPr spcFirstLastPara="1" wrap="square" lIns="91425" tIns="45700" rIns="91425" bIns="45700" anchor="t" anchorCtr="0">
            <a:normAutofit/>
          </a:bodyPr>
          <a:lstStyle>
            <a:lvl1pPr marL="457178" lvl="0" indent="-380981" algn="l">
              <a:lnSpc>
                <a:spcPct val="100000"/>
              </a:lnSpc>
              <a:spcBef>
                <a:spcPts val="480"/>
              </a:spcBef>
              <a:spcAft>
                <a:spcPts val="0"/>
              </a:spcAft>
              <a:buClr>
                <a:srgbClr val="E5005B"/>
              </a:buClr>
              <a:buSzPts val="2400"/>
              <a:buChar char="•"/>
              <a:defRPr sz="2400">
                <a:solidFill>
                  <a:srgbClr val="E5005B"/>
                </a:solidFill>
                <a:latin typeface="Verdana"/>
                <a:ea typeface="Verdana"/>
                <a:cs typeface="Verdana"/>
                <a:sym typeface="Verdana"/>
              </a:defRPr>
            </a:lvl1pPr>
            <a:lvl2pPr marL="914356" lvl="1" indent="-368281" algn="l">
              <a:lnSpc>
                <a:spcPct val="100000"/>
              </a:lnSpc>
              <a:spcBef>
                <a:spcPts val="440"/>
              </a:spcBef>
              <a:spcAft>
                <a:spcPts val="0"/>
              </a:spcAft>
              <a:buClr>
                <a:srgbClr val="E5005B"/>
              </a:buClr>
              <a:buSzPts val="2200"/>
              <a:buChar char="–"/>
              <a:defRPr sz="2200">
                <a:solidFill>
                  <a:srgbClr val="E5005B"/>
                </a:solidFill>
                <a:latin typeface="Verdana"/>
                <a:ea typeface="Verdana"/>
                <a:cs typeface="Verdana"/>
                <a:sym typeface="Verdana"/>
              </a:defRPr>
            </a:lvl2pPr>
            <a:lvl3pPr marL="1371532" lvl="2" indent="-355582" algn="l">
              <a:lnSpc>
                <a:spcPct val="100000"/>
              </a:lnSpc>
              <a:spcBef>
                <a:spcPts val="400"/>
              </a:spcBef>
              <a:spcAft>
                <a:spcPts val="0"/>
              </a:spcAft>
              <a:buClr>
                <a:srgbClr val="E5005B"/>
              </a:buClr>
              <a:buSzPts val="2000"/>
              <a:buChar char="•"/>
              <a:defRPr sz="2000">
                <a:solidFill>
                  <a:srgbClr val="E5005B"/>
                </a:solidFill>
                <a:latin typeface="Verdana"/>
                <a:ea typeface="Verdana"/>
                <a:cs typeface="Verdana"/>
                <a:sym typeface="Verdana"/>
              </a:defRPr>
            </a:lvl3pPr>
            <a:lvl4pPr marL="1828709" lvl="3" indent="-342883" algn="l">
              <a:lnSpc>
                <a:spcPct val="100000"/>
              </a:lnSpc>
              <a:spcBef>
                <a:spcPts val="360"/>
              </a:spcBef>
              <a:spcAft>
                <a:spcPts val="0"/>
              </a:spcAft>
              <a:buClr>
                <a:srgbClr val="E5005B"/>
              </a:buClr>
              <a:buSzPts val="1800"/>
              <a:buChar char="–"/>
              <a:defRPr sz="1800">
                <a:solidFill>
                  <a:srgbClr val="E5005B"/>
                </a:solidFill>
                <a:latin typeface="Verdana"/>
                <a:ea typeface="Verdana"/>
                <a:cs typeface="Verdana"/>
                <a:sym typeface="Verdana"/>
              </a:defRPr>
            </a:lvl4pPr>
            <a:lvl5pPr marL="2285886" lvl="4" indent="-380981" algn="l">
              <a:lnSpc>
                <a:spcPct val="100000"/>
              </a:lnSpc>
              <a:spcBef>
                <a:spcPts val="480"/>
              </a:spcBef>
              <a:spcAft>
                <a:spcPts val="0"/>
              </a:spcAft>
              <a:buClr>
                <a:schemeClr val="dk1"/>
              </a:buClr>
              <a:buSzPts val="2400"/>
              <a:buChar char="»"/>
              <a:defRPr sz="2400">
                <a:latin typeface="Verdana"/>
                <a:ea typeface="Verdana"/>
                <a:cs typeface="Verdana"/>
                <a:sym typeface="Verdana"/>
              </a:defRPr>
            </a:lvl5pPr>
            <a:lvl6pPr marL="2743063" lvl="5" indent="-355582" algn="l">
              <a:lnSpc>
                <a:spcPct val="100000"/>
              </a:lnSpc>
              <a:spcBef>
                <a:spcPts val="400"/>
              </a:spcBef>
              <a:spcAft>
                <a:spcPts val="0"/>
              </a:spcAft>
              <a:buClr>
                <a:schemeClr val="dk1"/>
              </a:buClr>
              <a:buSzPts val="2000"/>
              <a:buChar char="•"/>
              <a:defRPr sz="2000"/>
            </a:lvl6pPr>
            <a:lvl7pPr marL="3200240" lvl="6" indent="-355582" algn="l">
              <a:lnSpc>
                <a:spcPct val="100000"/>
              </a:lnSpc>
              <a:spcBef>
                <a:spcPts val="400"/>
              </a:spcBef>
              <a:spcAft>
                <a:spcPts val="0"/>
              </a:spcAft>
              <a:buClr>
                <a:schemeClr val="dk1"/>
              </a:buClr>
              <a:buSzPts val="2000"/>
              <a:buChar char="•"/>
              <a:defRPr sz="2000"/>
            </a:lvl7pPr>
            <a:lvl8pPr marL="3657418" lvl="7" indent="-355582" algn="l">
              <a:lnSpc>
                <a:spcPct val="100000"/>
              </a:lnSpc>
              <a:spcBef>
                <a:spcPts val="400"/>
              </a:spcBef>
              <a:spcAft>
                <a:spcPts val="0"/>
              </a:spcAft>
              <a:buClr>
                <a:schemeClr val="dk1"/>
              </a:buClr>
              <a:buSzPts val="2000"/>
              <a:buChar char="•"/>
              <a:defRPr sz="2000"/>
            </a:lvl8pPr>
            <a:lvl9pPr marL="4114594" lvl="8" indent="-355582" algn="l">
              <a:lnSpc>
                <a:spcPct val="100000"/>
              </a:lnSpc>
              <a:spcBef>
                <a:spcPts val="400"/>
              </a:spcBef>
              <a:spcAft>
                <a:spcPts val="0"/>
              </a:spcAft>
              <a:buClr>
                <a:schemeClr val="dk1"/>
              </a:buClr>
              <a:buSzPts val="2000"/>
              <a:buChar char="•"/>
              <a:defRPr sz="2000"/>
            </a:lvl9pPr>
          </a:lstStyle>
          <a:p>
            <a:endParaRPr/>
          </a:p>
        </p:txBody>
      </p:sp>
      <p:sp>
        <p:nvSpPr>
          <p:cNvPr id="22" name="Google Shape;22;p4"/>
          <p:cNvSpPr txBox="1">
            <a:spLocks noGrp="1"/>
          </p:cNvSpPr>
          <p:nvPr>
            <p:ph type="body" idx="2"/>
          </p:nvPr>
        </p:nvSpPr>
        <p:spPr>
          <a:xfrm>
            <a:off x="630241" y="2057399"/>
            <a:ext cx="2949575" cy="3990975"/>
          </a:xfrm>
          <a:prstGeom prst="rect">
            <a:avLst/>
          </a:prstGeom>
          <a:noFill/>
          <a:ln>
            <a:noFill/>
          </a:ln>
        </p:spPr>
        <p:txBody>
          <a:bodyPr spcFirstLastPara="1" wrap="square" lIns="91425" tIns="45700" rIns="91425" bIns="45700" anchor="t" anchorCtr="0">
            <a:normAutofit/>
          </a:bodyPr>
          <a:lstStyle>
            <a:lvl1pPr marL="457178" lvl="0" indent="-228589" algn="l">
              <a:lnSpc>
                <a:spcPct val="100000"/>
              </a:lnSpc>
              <a:spcBef>
                <a:spcPts val="320"/>
              </a:spcBef>
              <a:spcAft>
                <a:spcPts val="0"/>
              </a:spcAft>
              <a:buClr>
                <a:schemeClr val="dk1"/>
              </a:buClr>
              <a:buSzPts val="1600"/>
              <a:buNone/>
              <a:defRPr sz="1600">
                <a:latin typeface="Verdana"/>
                <a:ea typeface="Verdana"/>
                <a:cs typeface="Verdana"/>
                <a:sym typeface="Verdana"/>
              </a:defRPr>
            </a:lvl1pPr>
            <a:lvl2pPr marL="914356" lvl="1" indent="-228589" algn="l">
              <a:lnSpc>
                <a:spcPct val="100000"/>
              </a:lnSpc>
              <a:spcBef>
                <a:spcPts val="280"/>
              </a:spcBef>
              <a:spcAft>
                <a:spcPts val="0"/>
              </a:spcAft>
              <a:buClr>
                <a:schemeClr val="dk1"/>
              </a:buClr>
              <a:buSzPts val="1400"/>
              <a:buNone/>
              <a:defRPr sz="1400"/>
            </a:lvl2pPr>
            <a:lvl3pPr marL="1371532" lvl="2" indent="-228589" algn="l">
              <a:lnSpc>
                <a:spcPct val="100000"/>
              </a:lnSpc>
              <a:spcBef>
                <a:spcPts val="240"/>
              </a:spcBef>
              <a:spcAft>
                <a:spcPts val="0"/>
              </a:spcAft>
              <a:buClr>
                <a:schemeClr val="dk1"/>
              </a:buClr>
              <a:buSzPts val="1200"/>
              <a:buNone/>
              <a:defRPr sz="1200"/>
            </a:lvl3pPr>
            <a:lvl4pPr marL="1828709" lvl="3" indent="-228589" algn="l">
              <a:lnSpc>
                <a:spcPct val="100000"/>
              </a:lnSpc>
              <a:spcBef>
                <a:spcPts val="200"/>
              </a:spcBef>
              <a:spcAft>
                <a:spcPts val="0"/>
              </a:spcAft>
              <a:buClr>
                <a:schemeClr val="dk1"/>
              </a:buClr>
              <a:buSzPts val="1000"/>
              <a:buNone/>
              <a:defRPr sz="1000"/>
            </a:lvl4pPr>
            <a:lvl5pPr marL="2285886" lvl="4" indent="-228589" algn="l">
              <a:lnSpc>
                <a:spcPct val="100000"/>
              </a:lnSpc>
              <a:spcBef>
                <a:spcPts val="200"/>
              </a:spcBef>
              <a:spcAft>
                <a:spcPts val="0"/>
              </a:spcAft>
              <a:buClr>
                <a:schemeClr val="dk1"/>
              </a:buClr>
              <a:buSzPts val="1000"/>
              <a:buNone/>
              <a:defRPr sz="1000"/>
            </a:lvl5pPr>
            <a:lvl6pPr marL="2743063" lvl="5" indent="-228589" algn="l">
              <a:lnSpc>
                <a:spcPct val="100000"/>
              </a:lnSpc>
              <a:spcBef>
                <a:spcPts val="200"/>
              </a:spcBef>
              <a:spcAft>
                <a:spcPts val="0"/>
              </a:spcAft>
              <a:buClr>
                <a:schemeClr val="dk1"/>
              </a:buClr>
              <a:buSzPts val="1000"/>
              <a:buNone/>
              <a:defRPr sz="1000"/>
            </a:lvl6pPr>
            <a:lvl7pPr marL="3200240" lvl="6" indent="-228589" algn="l">
              <a:lnSpc>
                <a:spcPct val="100000"/>
              </a:lnSpc>
              <a:spcBef>
                <a:spcPts val="200"/>
              </a:spcBef>
              <a:spcAft>
                <a:spcPts val="0"/>
              </a:spcAft>
              <a:buClr>
                <a:schemeClr val="dk1"/>
              </a:buClr>
              <a:buSzPts val="1000"/>
              <a:buNone/>
              <a:defRPr sz="1000"/>
            </a:lvl7pPr>
            <a:lvl8pPr marL="3657418" lvl="7" indent="-228589" algn="l">
              <a:lnSpc>
                <a:spcPct val="100000"/>
              </a:lnSpc>
              <a:spcBef>
                <a:spcPts val="200"/>
              </a:spcBef>
              <a:spcAft>
                <a:spcPts val="0"/>
              </a:spcAft>
              <a:buClr>
                <a:schemeClr val="dk1"/>
              </a:buClr>
              <a:buSzPts val="1000"/>
              <a:buNone/>
              <a:defRPr sz="1000"/>
            </a:lvl8pPr>
            <a:lvl9pPr marL="4114594" lvl="8" indent="-228589" algn="l">
              <a:lnSpc>
                <a:spcPct val="100000"/>
              </a:lnSpc>
              <a:spcBef>
                <a:spcPts val="200"/>
              </a:spcBef>
              <a:spcAft>
                <a:spcPts val="0"/>
              </a:spcAft>
              <a:buClr>
                <a:schemeClr val="dk1"/>
              </a:buClr>
              <a:buSzPts val="1000"/>
              <a:buNone/>
              <a:defRPr sz="1000"/>
            </a:lvl9pPr>
          </a:lstStyle>
          <a:p>
            <a:endParaRPr/>
          </a:p>
        </p:txBody>
      </p:sp>
      <p:sp>
        <p:nvSpPr>
          <p:cNvPr id="23" name="Google Shape;23;p4"/>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4" name="Google Shape;24;p4"/>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5" name="Google Shape;25;p4"/>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6"/>
        <p:cNvGrpSpPr/>
        <p:nvPr/>
      </p:nvGrpSpPr>
      <p:grpSpPr>
        <a:xfrm>
          <a:off x="0" y="0"/>
          <a:ext cx="0" cy="0"/>
          <a:chOff x="0" y="0"/>
          <a:chExt cx="0" cy="0"/>
        </a:xfrm>
      </p:grpSpPr>
      <p:pic>
        <p:nvPicPr>
          <p:cNvPr id="27" name="Google Shape;27;p5"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28" name="Google Shape;28;p5"/>
          <p:cNvSpPr txBox="1">
            <a:spLocks noGrp="1"/>
          </p:cNvSpPr>
          <p:nvPr>
            <p:ph type="title"/>
          </p:nvPr>
        </p:nvSpPr>
        <p:spPr>
          <a:xfrm>
            <a:off x="457201" y="274638"/>
            <a:ext cx="7153275"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E5005B"/>
              </a:buClr>
              <a:buSzPts val="2400"/>
              <a:buFont typeface="Verdana"/>
              <a:buNone/>
              <a:defRPr sz="24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29" name="Google Shape;29;p5"/>
          <p:cNvSpPr txBox="1">
            <a:spLocks noGrp="1"/>
          </p:cNvSpPr>
          <p:nvPr>
            <p:ph type="body" idx="1"/>
          </p:nvPr>
        </p:nvSpPr>
        <p:spPr>
          <a:xfrm>
            <a:off x="457202" y="1655340"/>
            <a:ext cx="8058151" cy="4335886"/>
          </a:xfrm>
          <a:prstGeom prst="rect">
            <a:avLst/>
          </a:prstGeom>
          <a:noFill/>
          <a:ln>
            <a:noFill/>
          </a:ln>
        </p:spPr>
        <p:txBody>
          <a:bodyPr spcFirstLastPara="1" wrap="square" lIns="91425" tIns="45700" rIns="91425" bIns="45700" anchor="t" anchorCtr="0">
            <a:normAutofit/>
          </a:bodyPr>
          <a:lstStyle>
            <a:lvl1pPr marL="457178" lvl="0"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1pPr>
            <a:lvl2pPr marL="914356" lvl="1"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2pPr>
            <a:lvl3pPr marL="1371532" lvl="2"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3pPr>
            <a:lvl4pPr marL="1828709" lvl="3"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4pPr>
            <a:lvl5pPr marL="2285886" lvl="4"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30"/>
        <p:cNvGrpSpPr/>
        <p:nvPr/>
      </p:nvGrpSpPr>
      <p:grpSpPr>
        <a:xfrm>
          <a:off x="0" y="0"/>
          <a:ext cx="0" cy="0"/>
          <a:chOff x="0" y="0"/>
          <a:chExt cx="0" cy="0"/>
        </a:xfrm>
      </p:grpSpPr>
      <p:pic>
        <p:nvPicPr>
          <p:cNvPr id="31" name="Google Shape;31;p6"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32" name="Google Shape;32;p6"/>
          <p:cNvSpPr txBox="1">
            <a:spLocks noGrp="1"/>
          </p:cNvSpPr>
          <p:nvPr>
            <p:ph type="title"/>
          </p:nvPr>
        </p:nvSpPr>
        <p:spPr>
          <a:xfrm>
            <a:off x="457201" y="274638"/>
            <a:ext cx="7153275" cy="1143000"/>
          </a:xfrm>
          <a:prstGeom prst="rect">
            <a:avLst/>
          </a:prstGeom>
          <a:noFill/>
          <a:ln>
            <a:noFill/>
          </a:ln>
        </p:spPr>
        <p:txBody>
          <a:bodyPr spcFirstLastPara="1" wrap="square" lIns="91425" tIns="45700" rIns="91425" bIns="45700" anchor="ctr" anchorCtr="0">
            <a:normAutofit/>
          </a:bodyPr>
          <a:lstStyle>
            <a:lvl1pPr lvl="0" algn="l">
              <a:lnSpc>
                <a:spcPct val="100000"/>
              </a:lnSpc>
              <a:spcBef>
                <a:spcPts val="0"/>
              </a:spcBef>
              <a:spcAft>
                <a:spcPts val="0"/>
              </a:spcAft>
              <a:buClr>
                <a:srgbClr val="E5005B"/>
              </a:buClr>
              <a:buSzPts val="2400"/>
              <a:buFont typeface="Verdana"/>
              <a:buNone/>
              <a:defRPr sz="24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3" name="Google Shape;33;p6"/>
          <p:cNvSpPr txBox="1">
            <a:spLocks noGrp="1"/>
          </p:cNvSpPr>
          <p:nvPr>
            <p:ph type="body" idx="1"/>
          </p:nvPr>
        </p:nvSpPr>
        <p:spPr>
          <a:xfrm>
            <a:off x="564428" y="1708154"/>
            <a:ext cx="4007573" cy="4168773"/>
          </a:xfrm>
          <a:prstGeom prst="rect">
            <a:avLst/>
          </a:prstGeom>
          <a:noFill/>
          <a:ln>
            <a:noFill/>
          </a:ln>
        </p:spPr>
        <p:txBody>
          <a:bodyPr spcFirstLastPara="1" wrap="square" lIns="91425" tIns="45700" rIns="91425" bIns="45700" anchor="t" anchorCtr="0">
            <a:normAutofit/>
          </a:bodyPr>
          <a:lstStyle>
            <a:lvl1pPr marL="457178" lvl="0"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1pPr>
            <a:lvl2pPr marL="914356" lvl="1"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2pPr>
            <a:lvl3pPr marL="1371532" lvl="2"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3pPr>
            <a:lvl4pPr marL="1828709" lvl="3"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4pPr>
            <a:lvl5pPr marL="2285886" lvl="4"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
        <p:nvSpPr>
          <p:cNvPr id="34" name="Google Shape;34;p6"/>
          <p:cNvSpPr txBox="1">
            <a:spLocks noGrp="1"/>
          </p:cNvSpPr>
          <p:nvPr>
            <p:ph type="body" idx="2"/>
          </p:nvPr>
        </p:nvSpPr>
        <p:spPr>
          <a:xfrm>
            <a:off x="4715855" y="1692278"/>
            <a:ext cx="3863720" cy="4168773"/>
          </a:xfrm>
          <a:prstGeom prst="rect">
            <a:avLst/>
          </a:prstGeom>
          <a:noFill/>
          <a:ln>
            <a:noFill/>
          </a:ln>
        </p:spPr>
        <p:txBody>
          <a:bodyPr spcFirstLastPara="1" wrap="square" lIns="91425" tIns="45700" rIns="91425" bIns="45700" anchor="t" anchorCtr="0">
            <a:normAutofit/>
          </a:bodyPr>
          <a:lstStyle>
            <a:lvl1pPr marL="457178" lvl="0"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1pPr>
            <a:lvl2pPr marL="914356" lvl="1"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2pPr>
            <a:lvl3pPr marL="1371532" lvl="2"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3pPr>
            <a:lvl4pPr marL="1828709" lvl="3"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4pPr>
            <a:lvl5pPr marL="2285886" lvl="4" indent="-361932" algn="l">
              <a:lnSpc>
                <a:spcPct val="100000"/>
              </a:lnSpc>
              <a:spcBef>
                <a:spcPts val="420"/>
              </a:spcBef>
              <a:spcAft>
                <a:spcPts val="0"/>
              </a:spcAft>
              <a:buClr>
                <a:srgbClr val="E5005B"/>
              </a:buClr>
              <a:buSzPts val="2100"/>
              <a:buChar char="»"/>
              <a:defRPr sz="2100">
                <a:solidFill>
                  <a:srgbClr val="E5005B"/>
                </a:solidFill>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35"/>
        <p:cNvGrpSpPr/>
        <p:nvPr/>
      </p:nvGrpSpPr>
      <p:grpSpPr>
        <a:xfrm>
          <a:off x="0" y="0"/>
          <a:ext cx="0" cy="0"/>
          <a:chOff x="0" y="0"/>
          <a:chExt cx="0" cy="0"/>
        </a:xfrm>
      </p:grpSpPr>
      <p:pic>
        <p:nvPicPr>
          <p:cNvPr id="36" name="Google Shape;36;p7" descr="A close up of a logo&#10;&#10;Description automatically generated"/>
          <p:cNvPicPr preferRelativeResize="0"/>
          <p:nvPr/>
        </p:nvPicPr>
        <p:blipFill rotWithShape="1">
          <a:blip r:embed="rId2">
            <a:alphaModFix/>
          </a:blip>
          <a:srcRect/>
          <a:stretch/>
        </p:blipFill>
        <p:spPr>
          <a:xfrm>
            <a:off x="7063980" y="0"/>
            <a:ext cx="2089547" cy="6858000"/>
          </a:xfrm>
          <a:prstGeom prst="rect">
            <a:avLst/>
          </a:prstGeom>
          <a:noFill/>
          <a:ln>
            <a:noFill/>
          </a:ln>
        </p:spPr>
      </p:pic>
      <p:sp>
        <p:nvSpPr>
          <p:cNvPr id="37" name="Google Shape;37;p7"/>
          <p:cNvSpPr txBox="1">
            <a:spLocks noGrp="1"/>
          </p:cNvSpPr>
          <p:nvPr>
            <p:ph type="title"/>
          </p:nvPr>
        </p:nvSpPr>
        <p:spPr>
          <a:xfrm>
            <a:off x="630239" y="355602"/>
            <a:ext cx="7046912" cy="1325563"/>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rgbClr val="E5005B"/>
              </a:buClr>
              <a:buSzPts val="3200"/>
              <a:buFont typeface="Verdana"/>
              <a:buNone/>
              <a:defRPr sz="3200" b="1">
                <a:solidFill>
                  <a:srgbClr val="E5005B"/>
                </a:solidFill>
                <a:latin typeface="Verdana"/>
                <a:ea typeface="Verdana"/>
                <a:cs typeface="Verdana"/>
                <a:sym typeface="Verdana"/>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38" name="Google Shape;38;p7"/>
          <p:cNvSpPr txBox="1">
            <a:spLocks noGrp="1"/>
          </p:cNvSpPr>
          <p:nvPr>
            <p:ph type="body" idx="1"/>
          </p:nvPr>
        </p:nvSpPr>
        <p:spPr>
          <a:xfrm>
            <a:off x="630241" y="1681164"/>
            <a:ext cx="3868737" cy="823912"/>
          </a:xfrm>
          <a:prstGeom prst="rect">
            <a:avLst/>
          </a:prstGeom>
          <a:noFill/>
          <a:ln>
            <a:noFill/>
          </a:ln>
        </p:spPr>
        <p:txBody>
          <a:bodyPr spcFirstLastPara="1" wrap="square" lIns="91425" tIns="45700" rIns="91425" bIns="45700" anchor="b" anchorCtr="0">
            <a:normAutofit/>
          </a:bodyPr>
          <a:lstStyle>
            <a:lvl1pPr marL="457178" lvl="0" indent="-228589" algn="l">
              <a:lnSpc>
                <a:spcPct val="100000"/>
              </a:lnSpc>
              <a:spcBef>
                <a:spcPts val="400"/>
              </a:spcBef>
              <a:spcAft>
                <a:spcPts val="0"/>
              </a:spcAft>
              <a:buClr>
                <a:srgbClr val="E5005B"/>
              </a:buClr>
              <a:buSzPts val="2000"/>
              <a:buNone/>
              <a:defRPr sz="2000" b="1">
                <a:solidFill>
                  <a:srgbClr val="E5005B"/>
                </a:solidFill>
                <a:latin typeface="Verdana"/>
                <a:ea typeface="Verdana"/>
                <a:cs typeface="Verdana"/>
                <a:sym typeface="Verdana"/>
              </a:defRPr>
            </a:lvl1pPr>
            <a:lvl2pPr marL="914356" lvl="1" indent="-228589" algn="l">
              <a:lnSpc>
                <a:spcPct val="100000"/>
              </a:lnSpc>
              <a:spcBef>
                <a:spcPts val="400"/>
              </a:spcBef>
              <a:spcAft>
                <a:spcPts val="0"/>
              </a:spcAft>
              <a:buClr>
                <a:schemeClr val="dk1"/>
              </a:buClr>
              <a:buSzPts val="2000"/>
              <a:buNone/>
              <a:defRPr sz="2000" b="1"/>
            </a:lvl2pPr>
            <a:lvl3pPr marL="1371532" lvl="2" indent="-228589" algn="l">
              <a:lnSpc>
                <a:spcPct val="100000"/>
              </a:lnSpc>
              <a:spcBef>
                <a:spcPts val="360"/>
              </a:spcBef>
              <a:spcAft>
                <a:spcPts val="0"/>
              </a:spcAft>
              <a:buClr>
                <a:schemeClr val="dk1"/>
              </a:buClr>
              <a:buSzPts val="1800"/>
              <a:buNone/>
              <a:defRPr sz="1800" b="1"/>
            </a:lvl3pPr>
            <a:lvl4pPr marL="1828709" lvl="3" indent="-228589" algn="l">
              <a:lnSpc>
                <a:spcPct val="100000"/>
              </a:lnSpc>
              <a:spcBef>
                <a:spcPts val="320"/>
              </a:spcBef>
              <a:spcAft>
                <a:spcPts val="0"/>
              </a:spcAft>
              <a:buClr>
                <a:schemeClr val="dk1"/>
              </a:buClr>
              <a:buSzPts val="1600"/>
              <a:buNone/>
              <a:defRPr sz="1600" b="1"/>
            </a:lvl4pPr>
            <a:lvl5pPr marL="2285886" lvl="4" indent="-228589" algn="l">
              <a:lnSpc>
                <a:spcPct val="100000"/>
              </a:lnSpc>
              <a:spcBef>
                <a:spcPts val="320"/>
              </a:spcBef>
              <a:spcAft>
                <a:spcPts val="0"/>
              </a:spcAft>
              <a:buClr>
                <a:schemeClr val="dk1"/>
              </a:buClr>
              <a:buSzPts val="1600"/>
              <a:buNone/>
              <a:defRPr sz="1600" b="1"/>
            </a:lvl5pPr>
            <a:lvl6pPr marL="2743063" lvl="5" indent="-228589" algn="l">
              <a:lnSpc>
                <a:spcPct val="100000"/>
              </a:lnSpc>
              <a:spcBef>
                <a:spcPts val="320"/>
              </a:spcBef>
              <a:spcAft>
                <a:spcPts val="0"/>
              </a:spcAft>
              <a:buClr>
                <a:schemeClr val="dk1"/>
              </a:buClr>
              <a:buSzPts val="1600"/>
              <a:buNone/>
              <a:defRPr sz="1600" b="1"/>
            </a:lvl6pPr>
            <a:lvl7pPr marL="3200240" lvl="6" indent="-228589" algn="l">
              <a:lnSpc>
                <a:spcPct val="100000"/>
              </a:lnSpc>
              <a:spcBef>
                <a:spcPts val="320"/>
              </a:spcBef>
              <a:spcAft>
                <a:spcPts val="0"/>
              </a:spcAft>
              <a:buClr>
                <a:schemeClr val="dk1"/>
              </a:buClr>
              <a:buSzPts val="1600"/>
              <a:buNone/>
              <a:defRPr sz="1600" b="1"/>
            </a:lvl7pPr>
            <a:lvl8pPr marL="3657418" lvl="7" indent="-228589" algn="l">
              <a:lnSpc>
                <a:spcPct val="100000"/>
              </a:lnSpc>
              <a:spcBef>
                <a:spcPts val="320"/>
              </a:spcBef>
              <a:spcAft>
                <a:spcPts val="0"/>
              </a:spcAft>
              <a:buClr>
                <a:schemeClr val="dk1"/>
              </a:buClr>
              <a:buSzPts val="1600"/>
              <a:buNone/>
              <a:defRPr sz="1600" b="1"/>
            </a:lvl8pPr>
            <a:lvl9pPr marL="4114594" lvl="8" indent="-228589" algn="l">
              <a:lnSpc>
                <a:spcPct val="100000"/>
              </a:lnSpc>
              <a:spcBef>
                <a:spcPts val="320"/>
              </a:spcBef>
              <a:spcAft>
                <a:spcPts val="0"/>
              </a:spcAft>
              <a:buClr>
                <a:schemeClr val="dk1"/>
              </a:buClr>
              <a:buSzPts val="1600"/>
              <a:buNone/>
              <a:defRPr sz="1600" b="1"/>
            </a:lvl9pPr>
          </a:lstStyle>
          <a:p>
            <a:endParaRPr/>
          </a:p>
        </p:txBody>
      </p:sp>
      <p:sp>
        <p:nvSpPr>
          <p:cNvPr id="39" name="Google Shape;39;p7"/>
          <p:cNvSpPr txBox="1">
            <a:spLocks noGrp="1"/>
          </p:cNvSpPr>
          <p:nvPr>
            <p:ph type="body" idx="2"/>
          </p:nvPr>
        </p:nvSpPr>
        <p:spPr>
          <a:xfrm>
            <a:off x="630241" y="2505076"/>
            <a:ext cx="3868737" cy="3612446"/>
          </a:xfrm>
          <a:prstGeom prst="rect">
            <a:avLst/>
          </a:prstGeom>
          <a:noFill/>
          <a:ln>
            <a:noFill/>
          </a:ln>
        </p:spPr>
        <p:txBody>
          <a:bodyPr spcFirstLastPara="1" wrap="square" lIns="91425" tIns="45700" rIns="91425" bIns="45700" anchor="t" anchorCtr="0">
            <a:normAutofit/>
          </a:bodyPr>
          <a:lstStyle>
            <a:lvl1pPr marL="457178" lvl="0" indent="-380981" algn="l">
              <a:lnSpc>
                <a:spcPct val="100000"/>
              </a:lnSpc>
              <a:spcBef>
                <a:spcPts val="480"/>
              </a:spcBef>
              <a:spcAft>
                <a:spcPts val="0"/>
              </a:spcAft>
              <a:buClr>
                <a:schemeClr val="dk1"/>
              </a:buClr>
              <a:buSzPts val="2400"/>
              <a:buChar char="•"/>
              <a:defRPr>
                <a:latin typeface="Verdana"/>
                <a:ea typeface="Verdana"/>
                <a:cs typeface="Verdana"/>
                <a:sym typeface="Verdana"/>
              </a:defRPr>
            </a:lvl1pPr>
            <a:lvl2pPr marL="914356" lvl="1" indent="-361932" algn="l">
              <a:lnSpc>
                <a:spcPct val="100000"/>
              </a:lnSpc>
              <a:spcBef>
                <a:spcPts val="420"/>
              </a:spcBef>
              <a:spcAft>
                <a:spcPts val="0"/>
              </a:spcAft>
              <a:buClr>
                <a:schemeClr val="dk1"/>
              </a:buClr>
              <a:buSzPts val="2100"/>
              <a:buChar char="–"/>
              <a:defRPr>
                <a:latin typeface="Verdana"/>
                <a:ea typeface="Verdana"/>
                <a:cs typeface="Verdana"/>
                <a:sym typeface="Verdana"/>
              </a:defRPr>
            </a:lvl2pPr>
            <a:lvl3pPr marL="1371532" lvl="2" indent="-342883" algn="l">
              <a:lnSpc>
                <a:spcPct val="100000"/>
              </a:lnSpc>
              <a:spcBef>
                <a:spcPts val="360"/>
              </a:spcBef>
              <a:spcAft>
                <a:spcPts val="0"/>
              </a:spcAft>
              <a:buClr>
                <a:schemeClr val="dk1"/>
              </a:buClr>
              <a:buSzPts val="1800"/>
              <a:buChar char="•"/>
              <a:defRPr>
                <a:latin typeface="Verdana"/>
                <a:ea typeface="Verdana"/>
                <a:cs typeface="Verdana"/>
                <a:sym typeface="Verdana"/>
              </a:defRPr>
            </a:lvl3pPr>
            <a:lvl4pPr marL="1828709" lvl="3" indent="-323835" algn="l">
              <a:lnSpc>
                <a:spcPct val="100000"/>
              </a:lnSpc>
              <a:spcBef>
                <a:spcPts val="300"/>
              </a:spcBef>
              <a:spcAft>
                <a:spcPts val="0"/>
              </a:spcAft>
              <a:buClr>
                <a:schemeClr val="dk1"/>
              </a:buClr>
              <a:buSzPts val="1500"/>
              <a:buChar char="–"/>
              <a:defRPr>
                <a:latin typeface="Verdana"/>
                <a:ea typeface="Verdana"/>
                <a:cs typeface="Verdana"/>
                <a:sym typeface="Verdana"/>
              </a:defRPr>
            </a:lvl4pPr>
            <a:lvl5pPr marL="2285886" lvl="4" indent="-323835" algn="l">
              <a:lnSpc>
                <a:spcPct val="100000"/>
              </a:lnSpc>
              <a:spcBef>
                <a:spcPts val="300"/>
              </a:spcBef>
              <a:spcAft>
                <a:spcPts val="0"/>
              </a:spcAft>
              <a:buClr>
                <a:schemeClr val="dk1"/>
              </a:buClr>
              <a:buSzPts val="1500"/>
              <a:buChar char="»"/>
              <a:defRPr>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
        <p:nvSpPr>
          <p:cNvPr id="40" name="Google Shape;40;p7"/>
          <p:cNvSpPr txBox="1">
            <a:spLocks noGrp="1"/>
          </p:cNvSpPr>
          <p:nvPr>
            <p:ph type="body" idx="3"/>
          </p:nvPr>
        </p:nvSpPr>
        <p:spPr>
          <a:xfrm>
            <a:off x="4629151" y="1681164"/>
            <a:ext cx="3887788" cy="823912"/>
          </a:xfrm>
          <a:prstGeom prst="rect">
            <a:avLst/>
          </a:prstGeom>
          <a:noFill/>
          <a:ln>
            <a:noFill/>
          </a:ln>
        </p:spPr>
        <p:txBody>
          <a:bodyPr spcFirstLastPara="1" wrap="square" lIns="91425" tIns="45700" rIns="91425" bIns="45700" anchor="b" anchorCtr="0">
            <a:normAutofit/>
          </a:bodyPr>
          <a:lstStyle>
            <a:lvl1pPr marL="457178" lvl="0" indent="-228589" algn="l">
              <a:lnSpc>
                <a:spcPct val="100000"/>
              </a:lnSpc>
              <a:spcBef>
                <a:spcPts val="480"/>
              </a:spcBef>
              <a:spcAft>
                <a:spcPts val="0"/>
              </a:spcAft>
              <a:buClr>
                <a:srgbClr val="E5005B"/>
              </a:buClr>
              <a:buSzPts val="2400"/>
              <a:buNone/>
              <a:defRPr sz="2400" b="1">
                <a:solidFill>
                  <a:srgbClr val="E5005B"/>
                </a:solidFill>
                <a:latin typeface="Verdana"/>
                <a:ea typeface="Verdana"/>
                <a:cs typeface="Verdana"/>
                <a:sym typeface="Verdana"/>
              </a:defRPr>
            </a:lvl1pPr>
            <a:lvl2pPr marL="914356" lvl="1" indent="-228589" algn="l">
              <a:lnSpc>
                <a:spcPct val="100000"/>
              </a:lnSpc>
              <a:spcBef>
                <a:spcPts val="400"/>
              </a:spcBef>
              <a:spcAft>
                <a:spcPts val="0"/>
              </a:spcAft>
              <a:buClr>
                <a:schemeClr val="dk1"/>
              </a:buClr>
              <a:buSzPts val="2000"/>
              <a:buNone/>
              <a:defRPr sz="2000" b="1"/>
            </a:lvl2pPr>
            <a:lvl3pPr marL="1371532" lvl="2" indent="-228589" algn="l">
              <a:lnSpc>
                <a:spcPct val="100000"/>
              </a:lnSpc>
              <a:spcBef>
                <a:spcPts val="360"/>
              </a:spcBef>
              <a:spcAft>
                <a:spcPts val="0"/>
              </a:spcAft>
              <a:buClr>
                <a:schemeClr val="dk1"/>
              </a:buClr>
              <a:buSzPts val="1800"/>
              <a:buNone/>
              <a:defRPr sz="1800" b="1"/>
            </a:lvl3pPr>
            <a:lvl4pPr marL="1828709" lvl="3" indent="-228589" algn="l">
              <a:lnSpc>
                <a:spcPct val="100000"/>
              </a:lnSpc>
              <a:spcBef>
                <a:spcPts val="320"/>
              </a:spcBef>
              <a:spcAft>
                <a:spcPts val="0"/>
              </a:spcAft>
              <a:buClr>
                <a:schemeClr val="dk1"/>
              </a:buClr>
              <a:buSzPts val="1600"/>
              <a:buNone/>
              <a:defRPr sz="1600" b="1"/>
            </a:lvl4pPr>
            <a:lvl5pPr marL="2285886" lvl="4" indent="-228589" algn="l">
              <a:lnSpc>
                <a:spcPct val="100000"/>
              </a:lnSpc>
              <a:spcBef>
                <a:spcPts val="320"/>
              </a:spcBef>
              <a:spcAft>
                <a:spcPts val="0"/>
              </a:spcAft>
              <a:buClr>
                <a:schemeClr val="dk1"/>
              </a:buClr>
              <a:buSzPts val="1600"/>
              <a:buNone/>
              <a:defRPr sz="1600" b="1"/>
            </a:lvl5pPr>
            <a:lvl6pPr marL="2743063" lvl="5" indent="-228589" algn="l">
              <a:lnSpc>
                <a:spcPct val="100000"/>
              </a:lnSpc>
              <a:spcBef>
                <a:spcPts val="320"/>
              </a:spcBef>
              <a:spcAft>
                <a:spcPts val="0"/>
              </a:spcAft>
              <a:buClr>
                <a:schemeClr val="dk1"/>
              </a:buClr>
              <a:buSzPts val="1600"/>
              <a:buNone/>
              <a:defRPr sz="1600" b="1"/>
            </a:lvl6pPr>
            <a:lvl7pPr marL="3200240" lvl="6" indent="-228589" algn="l">
              <a:lnSpc>
                <a:spcPct val="100000"/>
              </a:lnSpc>
              <a:spcBef>
                <a:spcPts val="320"/>
              </a:spcBef>
              <a:spcAft>
                <a:spcPts val="0"/>
              </a:spcAft>
              <a:buClr>
                <a:schemeClr val="dk1"/>
              </a:buClr>
              <a:buSzPts val="1600"/>
              <a:buNone/>
              <a:defRPr sz="1600" b="1"/>
            </a:lvl7pPr>
            <a:lvl8pPr marL="3657418" lvl="7" indent="-228589" algn="l">
              <a:lnSpc>
                <a:spcPct val="100000"/>
              </a:lnSpc>
              <a:spcBef>
                <a:spcPts val="320"/>
              </a:spcBef>
              <a:spcAft>
                <a:spcPts val="0"/>
              </a:spcAft>
              <a:buClr>
                <a:schemeClr val="dk1"/>
              </a:buClr>
              <a:buSzPts val="1600"/>
              <a:buNone/>
              <a:defRPr sz="1600" b="1"/>
            </a:lvl8pPr>
            <a:lvl9pPr marL="4114594" lvl="8" indent="-228589" algn="l">
              <a:lnSpc>
                <a:spcPct val="100000"/>
              </a:lnSpc>
              <a:spcBef>
                <a:spcPts val="320"/>
              </a:spcBef>
              <a:spcAft>
                <a:spcPts val="0"/>
              </a:spcAft>
              <a:buClr>
                <a:schemeClr val="dk1"/>
              </a:buClr>
              <a:buSzPts val="1600"/>
              <a:buNone/>
              <a:defRPr sz="1600" b="1"/>
            </a:lvl9pPr>
          </a:lstStyle>
          <a:p>
            <a:endParaRPr/>
          </a:p>
        </p:txBody>
      </p:sp>
      <p:sp>
        <p:nvSpPr>
          <p:cNvPr id="41" name="Google Shape;41;p7"/>
          <p:cNvSpPr txBox="1">
            <a:spLocks noGrp="1"/>
          </p:cNvSpPr>
          <p:nvPr>
            <p:ph type="body" idx="4"/>
          </p:nvPr>
        </p:nvSpPr>
        <p:spPr>
          <a:xfrm>
            <a:off x="4629151" y="2505076"/>
            <a:ext cx="3887788" cy="3612446"/>
          </a:xfrm>
          <a:prstGeom prst="rect">
            <a:avLst/>
          </a:prstGeom>
          <a:noFill/>
          <a:ln>
            <a:noFill/>
          </a:ln>
        </p:spPr>
        <p:txBody>
          <a:bodyPr spcFirstLastPara="1" wrap="square" lIns="91425" tIns="45700" rIns="91425" bIns="45700" anchor="t" anchorCtr="0">
            <a:normAutofit/>
          </a:bodyPr>
          <a:lstStyle>
            <a:lvl1pPr marL="457178" lvl="0" indent="-380981" algn="l">
              <a:lnSpc>
                <a:spcPct val="100000"/>
              </a:lnSpc>
              <a:spcBef>
                <a:spcPts val="480"/>
              </a:spcBef>
              <a:spcAft>
                <a:spcPts val="0"/>
              </a:spcAft>
              <a:buClr>
                <a:schemeClr val="dk1"/>
              </a:buClr>
              <a:buSzPts val="2400"/>
              <a:buChar char="•"/>
              <a:defRPr>
                <a:latin typeface="Verdana"/>
                <a:ea typeface="Verdana"/>
                <a:cs typeface="Verdana"/>
                <a:sym typeface="Verdana"/>
              </a:defRPr>
            </a:lvl1pPr>
            <a:lvl2pPr marL="914356" lvl="1" indent="-361932" algn="l">
              <a:lnSpc>
                <a:spcPct val="100000"/>
              </a:lnSpc>
              <a:spcBef>
                <a:spcPts val="420"/>
              </a:spcBef>
              <a:spcAft>
                <a:spcPts val="0"/>
              </a:spcAft>
              <a:buClr>
                <a:schemeClr val="dk1"/>
              </a:buClr>
              <a:buSzPts val="2100"/>
              <a:buChar char="–"/>
              <a:defRPr>
                <a:latin typeface="Verdana"/>
                <a:ea typeface="Verdana"/>
                <a:cs typeface="Verdana"/>
                <a:sym typeface="Verdana"/>
              </a:defRPr>
            </a:lvl2pPr>
            <a:lvl3pPr marL="1371532" lvl="2" indent="-342883" algn="l">
              <a:lnSpc>
                <a:spcPct val="100000"/>
              </a:lnSpc>
              <a:spcBef>
                <a:spcPts val="360"/>
              </a:spcBef>
              <a:spcAft>
                <a:spcPts val="0"/>
              </a:spcAft>
              <a:buClr>
                <a:schemeClr val="dk1"/>
              </a:buClr>
              <a:buSzPts val="1800"/>
              <a:buChar char="•"/>
              <a:defRPr>
                <a:latin typeface="Verdana"/>
                <a:ea typeface="Verdana"/>
                <a:cs typeface="Verdana"/>
                <a:sym typeface="Verdana"/>
              </a:defRPr>
            </a:lvl3pPr>
            <a:lvl4pPr marL="1828709" lvl="3" indent="-323835" algn="l">
              <a:lnSpc>
                <a:spcPct val="100000"/>
              </a:lnSpc>
              <a:spcBef>
                <a:spcPts val="300"/>
              </a:spcBef>
              <a:spcAft>
                <a:spcPts val="0"/>
              </a:spcAft>
              <a:buClr>
                <a:schemeClr val="dk1"/>
              </a:buClr>
              <a:buSzPts val="1500"/>
              <a:buChar char="–"/>
              <a:defRPr>
                <a:latin typeface="Verdana"/>
                <a:ea typeface="Verdana"/>
                <a:cs typeface="Verdana"/>
                <a:sym typeface="Verdana"/>
              </a:defRPr>
            </a:lvl4pPr>
            <a:lvl5pPr marL="2285886" lvl="4" indent="-323835" algn="l">
              <a:lnSpc>
                <a:spcPct val="100000"/>
              </a:lnSpc>
              <a:spcBef>
                <a:spcPts val="300"/>
              </a:spcBef>
              <a:spcAft>
                <a:spcPts val="0"/>
              </a:spcAft>
              <a:buClr>
                <a:schemeClr val="dk1"/>
              </a:buClr>
              <a:buSzPts val="1500"/>
              <a:buChar char="»"/>
              <a:defRPr>
                <a:latin typeface="Verdana"/>
                <a:ea typeface="Verdana"/>
                <a:cs typeface="Verdana"/>
                <a:sym typeface="Verdana"/>
              </a:defRPr>
            </a:lvl5pPr>
            <a:lvl6pPr marL="2743063" lvl="5" indent="-342883" algn="l">
              <a:lnSpc>
                <a:spcPct val="100000"/>
              </a:lnSpc>
              <a:spcBef>
                <a:spcPts val="360"/>
              </a:spcBef>
              <a:spcAft>
                <a:spcPts val="0"/>
              </a:spcAft>
              <a:buClr>
                <a:schemeClr val="dk1"/>
              </a:buClr>
              <a:buSzPts val="1800"/>
              <a:buChar char="•"/>
              <a:defRPr/>
            </a:lvl6pPr>
            <a:lvl7pPr marL="3200240" lvl="6" indent="-342883" algn="l">
              <a:lnSpc>
                <a:spcPct val="100000"/>
              </a:lnSpc>
              <a:spcBef>
                <a:spcPts val="360"/>
              </a:spcBef>
              <a:spcAft>
                <a:spcPts val="0"/>
              </a:spcAft>
              <a:buClr>
                <a:schemeClr val="dk1"/>
              </a:buClr>
              <a:buSzPts val="1800"/>
              <a:buChar char="•"/>
              <a:defRPr/>
            </a:lvl7pPr>
            <a:lvl8pPr marL="3657418" lvl="7" indent="-342883" algn="l">
              <a:lnSpc>
                <a:spcPct val="100000"/>
              </a:lnSpc>
              <a:spcBef>
                <a:spcPts val="360"/>
              </a:spcBef>
              <a:spcAft>
                <a:spcPts val="0"/>
              </a:spcAft>
              <a:buClr>
                <a:schemeClr val="dk1"/>
              </a:buClr>
              <a:buSzPts val="1800"/>
              <a:buChar char="•"/>
              <a:defRPr/>
            </a:lvl8pPr>
            <a:lvl9pPr marL="4114594" lvl="8" indent="-342883" algn="l">
              <a:lnSpc>
                <a:spcPct val="100000"/>
              </a:lnSpc>
              <a:spcBef>
                <a:spcPts val="360"/>
              </a:spcBef>
              <a:spcAft>
                <a:spcPts val="0"/>
              </a:spcAft>
              <a:buClr>
                <a:schemeClr val="dk1"/>
              </a:buClr>
              <a:buSzPts val="1800"/>
              <a:buChar char="•"/>
              <a:defRPr/>
            </a:lvl9pPr>
          </a:lstStyle>
          <a:p>
            <a:endParaRPr/>
          </a:p>
        </p:txBody>
      </p:sp>
      <p:sp>
        <p:nvSpPr>
          <p:cNvPr id="42" name="Google Shape;42;p7"/>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3" name="Google Shape;43;p7"/>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4" name="Google Shape;44;p7"/>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ustom Layout">
  <p:cSld name="Custom Layout">
    <p:spTree>
      <p:nvGrpSpPr>
        <p:cNvPr id="1" name="Shape 45"/>
        <p:cNvGrpSpPr/>
        <p:nvPr/>
      </p:nvGrpSpPr>
      <p:grpSpPr>
        <a:xfrm>
          <a:off x="0" y="0"/>
          <a:ext cx="0" cy="0"/>
          <a:chOff x="0" y="0"/>
          <a:chExt cx="0" cy="0"/>
        </a:xfrm>
      </p:grpSpPr>
      <p:sp>
        <p:nvSpPr>
          <p:cNvPr id="46" name="Google Shape;46;p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lnSpc>
                <a:spcPct val="100000"/>
              </a:lnSpc>
              <a:spcBef>
                <a:spcPts val="0"/>
              </a:spcBef>
              <a:spcAft>
                <a:spcPts val="0"/>
              </a:spcAft>
              <a:buClr>
                <a:schemeClr val="dk1"/>
              </a:buClr>
              <a:buSzPts val="18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7" name="Google Shape;47;p8"/>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8" name="Google Shape;48;p8"/>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lvl="0" algn="ctr">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a:endParaRPr/>
          </a:p>
        </p:txBody>
      </p:sp>
      <p:sp>
        <p:nvSpPr>
          <p:cNvPr id="49" name="Google Shape;49;p8"/>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lnSpc>
                <a:spcPct val="100000"/>
              </a:lnSpc>
              <a:spcBef>
                <a:spcPts val="0"/>
              </a:spcBef>
              <a:spcAft>
                <a:spcPts val="0"/>
              </a:spcAft>
              <a:buClr>
                <a:schemeClr val="dk1"/>
              </a:buClr>
              <a:buSzPts val="3300"/>
              <a:buFont typeface="Calibri"/>
              <a:buNone/>
              <a:defRPr sz="33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rgbClr val="000000"/>
                </a:solidFill>
                <a:latin typeface="Arial"/>
                <a:ea typeface="Arial"/>
                <a:cs typeface="Arial"/>
                <a:sym typeface="Arial"/>
              </a:defRPr>
            </a:lvl9pPr>
          </a:lstStyle>
          <a:p>
            <a:endParaRPr/>
          </a:p>
        </p:txBody>
      </p:sp>
      <p:sp>
        <p:nvSpPr>
          <p:cNvPr id="7" name="Google Shape;7;p2"/>
          <p:cNvSpPr txBox="1">
            <a:spLocks noGrp="1"/>
          </p:cNvSpPr>
          <p:nvPr>
            <p:ph type="body" idx="1"/>
          </p:nvPr>
        </p:nvSpPr>
        <p:spPr>
          <a:xfrm>
            <a:off x="457200" y="1600204"/>
            <a:ext cx="8229600" cy="4525963"/>
          </a:xfrm>
          <a:prstGeom prst="rect">
            <a:avLst/>
          </a:prstGeom>
          <a:noFill/>
          <a:ln>
            <a:noFill/>
          </a:ln>
        </p:spPr>
        <p:txBody>
          <a:bodyPr spcFirstLastPara="1" wrap="square" lIns="91425" tIns="45700" rIns="91425" bIns="45700" anchor="t" anchorCtr="0">
            <a:normAutofit/>
          </a:bodyPr>
          <a:lstStyle>
            <a:lvl1pPr marL="457200" marR="0" lvl="0"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1pPr>
            <a:lvl2pPr marL="914400" marR="0" lvl="1" indent="-361950" algn="l" rtl="0">
              <a:lnSpc>
                <a:spcPct val="100000"/>
              </a:lnSpc>
              <a:spcBef>
                <a:spcPts val="420"/>
              </a:spcBef>
              <a:spcAft>
                <a:spcPts val="0"/>
              </a:spcAft>
              <a:buClr>
                <a:schemeClr val="dk1"/>
              </a:buClr>
              <a:buSzPts val="2100"/>
              <a:buFont typeface="Arial"/>
              <a:buChar char="–"/>
              <a:defRPr sz="2100" b="0" i="0" u="none" strike="noStrike" cap="none">
                <a:solidFill>
                  <a:schemeClr val="dk1"/>
                </a:solidFill>
                <a:latin typeface="Calibri"/>
                <a:ea typeface="Calibri"/>
                <a:cs typeface="Calibri"/>
                <a:sym typeface="Calibri"/>
              </a:defRPr>
            </a:lvl2pPr>
            <a:lvl3pPr marL="1371600" marR="0" lvl="2" indent="-342900" algn="l" rtl="0">
              <a:lnSpc>
                <a:spcPct val="100000"/>
              </a:lnSpc>
              <a:spcBef>
                <a:spcPts val="36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3pPr>
            <a:lvl4pPr marL="1828800" marR="0" lvl="3"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4pPr>
            <a:lvl5pPr marL="2286000" marR="0" lvl="4"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5pPr>
            <a:lvl6pPr marL="2743200" marR="0" lvl="5"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6pPr>
            <a:lvl7pPr marL="3200400" marR="0" lvl="6"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7pPr>
            <a:lvl8pPr marL="3657600" marR="0" lvl="7"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8pPr>
            <a:lvl9pPr marL="4114800" marR="0" lvl="8" indent="-323850" algn="l" rtl="0">
              <a:lnSpc>
                <a:spcPct val="100000"/>
              </a:lnSpc>
              <a:spcBef>
                <a:spcPts val="300"/>
              </a:spcBef>
              <a:spcAft>
                <a:spcPts val="0"/>
              </a:spcAft>
              <a:buClr>
                <a:schemeClr val="dk1"/>
              </a:buClr>
              <a:buSzPts val="1500"/>
              <a:buFont typeface="Arial"/>
              <a:buChar char="•"/>
              <a:defRPr sz="1500" b="0" i="0" u="none" strike="noStrike" cap="none">
                <a:solidFill>
                  <a:schemeClr val="dk1"/>
                </a:solidFill>
                <a:latin typeface="Calibri"/>
                <a:ea typeface="Calibri"/>
                <a:cs typeface="Calibri"/>
                <a:sym typeface="Calibri"/>
              </a:defRPr>
            </a:lvl9pPr>
          </a:lstStyle>
          <a:p>
            <a:endParaRPr/>
          </a:p>
        </p:txBody>
      </p:sp>
      <p:sp>
        <p:nvSpPr>
          <p:cNvPr id="8" name="Google Shape;8;p2"/>
          <p:cNvSpPr txBox="1">
            <a:spLocks noGrp="1"/>
          </p:cNvSpPr>
          <p:nvPr>
            <p:ph type="dt" idx="10"/>
          </p:nvPr>
        </p:nvSpPr>
        <p:spPr>
          <a:xfrm>
            <a:off x="457200" y="6356354"/>
            <a:ext cx="2133600" cy="365125"/>
          </a:xfrm>
          <a:prstGeom prst="rect">
            <a:avLst/>
          </a:prstGeom>
          <a:noFill/>
          <a:ln>
            <a:noFill/>
          </a:ln>
        </p:spPr>
        <p:txBody>
          <a:bodyPr spcFirstLastPara="1" wrap="square" lIns="91425" tIns="45700" rIns="91425" bIns="45700" anchor="ctr" anchorCtr="0">
            <a:noAutofit/>
          </a:bodyPr>
          <a:lstStyle>
            <a:lvl1pPr marR="0" lvl="0" algn="l"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9" name="Google Shape;9;p2"/>
          <p:cNvSpPr txBox="1">
            <a:spLocks noGrp="1"/>
          </p:cNvSpPr>
          <p:nvPr>
            <p:ph type="ftr" idx="11"/>
          </p:nvPr>
        </p:nvSpPr>
        <p:spPr>
          <a:xfrm>
            <a:off x="3124200" y="6356354"/>
            <a:ext cx="2895600" cy="365125"/>
          </a:xfrm>
          <a:prstGeom prst="rect">
            <a:avLst/>
          </a:prstGeom>
          <a:noFill/>
          <a:ln>
            <a:noFill/>
          </a:ln>
        </p:spPr>
        <p:txBody>
          <a:bodyPr spcFirstLastPara="1" wrap="square" lIns="91425" tIns="45700" rIns="91425" bIns="45700" anchor="ctr" anchorCtr="0">
            <a:noAutofit/>
          </a:bodyPr>
          <a:lstStyle>
            <a:lvl1pPr marR="0" lvl="0" algn="ctr" rtl="0">
              <a:lnSpc>
                <a:spcPct val="100000"/>
              </a:lnSpc>
              <a:spcBef>
                <a:spcPts val="0"/>
              </a:spcBef>
              <a:spcAft>
                <a:spcPts val="0"/>
              </a:spcAft>
              <a:buClr>
                <a:srgbClr val="000000"/>
              </a:buClr>
              <a:buSzPts val="1400"/>
              <a:buFont typeface="Arial"/>
              <a:buNone/>
              <a:defRPr sz="900" b="0" i="0" u="none" strike="noStrike" cap="none">
                <a:solidFill>
                  <a:srgbClr val="888888"/>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a:p>
        </p:txBody>
      </p:sp>
      <p:sp>
        <p:nvSpPr>
          <p:cNvPr id="10" name="Google Shape;10;p2"/>
          <p:cNvSpPr txBox="1">
            <a:spLocks noGrp="1"/>
          </p:cNvSpPr>
          <p:nvPr>
            <p:ph type="sldNum" idx="12"/>
          </p:nvPr>
        </p:nvSpPr>
        <p:spPr>
          <a:xfrm>
            <a:off x="6553200" y="6356354"/>
            <a:ext cx="2133600" cy="365125"/>
          </a:xfrm>
          <a:prstGeom prst="rect">
            <a:avLst/>
          </a:prstGeom>
          <a:noFill/>
          <a:ln>
            <a:noFill/>
          </a:ln>
        </p:spPr>
        <p:txBody>
          <a:bodyPr spcFirstLastPara="1" wrap="square" lIns="91425" tIns="45700" rIns="91425" bIns="45700" anchor="ctr" anchorCtr="0">
            <a:noAutofit/>
          </a:bodyPr>
          <a:lstStyle>
            <a:lvl1pPr marL="0" marR="0" lvl="0"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000000"/>
              </a:buClr>
              <a:buSzPts val="900"/>
              <a:buFont typeface="Arial"/>
              <a:buNone/>
              <a:defRPr sz="900" b="0" i="0" u="none" strike="noStrike" cap="none">
                <a:solidFill>
                  <a:srgbClr val="888888"/>
                </a:solidFill>
                <a:latin typeface="Calibri"/>
                <a:ea typeface="Calibri"/>
                <a:cs typeface="Calibri"/>
                <a:sym typeface="Calibri"/>
              </a:defRPr>
            </a:lvl9pPr>
          </a:lstStyle>
          <a:p>
            <a:fld id="{00000000-1234-1234-1234-123412341234}" type="slidenum">
              <a:rPr lang="en-GB" smtClean="0"/>
              <a:pPr/>
              <a:t>‹#›</a:t>
            </a:fld>
            <a:endParaRPr lang="en-GB"/>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6.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hyperlink" Target="https://www.youtube.com/watch?v=6ht-amIfOnU"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sp>
        <p:nvSpPr>
          <p:cNvPr id="54" name="Google Shape;54;p1"/>
          <p:cNvSpPr txBox="1">
            <a:spLocks noGrp="1"/>
          </p:cNvSpPr>
          <p:nvPr>
            <p:ph type="ctrTitle"/>
          </p:nvPr>
        </p:nvSpPr>
        <p:spPr>
          <a:xfrm>
            <a:off x="451851" y="2504983"/>
            <a:ext cx="8240300" cy="2407168"/>
          </a:xfrm>
          <a:prstGeom prst="rect">
            <a:avLst/>
          </a:prstGeom>
          <a:noFill/>
          <a:ln>
            <a:noFill/>
          </a:ln>
        </p:spPr>
        <p:txBody>
          <a:bodyPr spcFirstLastPara="1" wrap="square" lIns="91425" tIns="45700" rIns="91425" bIns="45700" anchor="ctr" anchorCtr="0">
            <a:noAutofit/>
          </a:bodyPr>
          <a:lstStyle/>
          <a:p>
            <a:pPr algn="ctr">
              <a:buSzPts val="2800"/>
            </a:pPr>
            <a:r>
              <a:rPr lang="en-GB"/>
              <a:t>Global Intergenerational Week Assembly</a:t>
            </a:r>
            <a:endParaRPr b="0"/>
          </a:p>
        </p:txBody>
      </p:sp>
      <p:pic>
        <p:nvPicPr>
          <p:cNvPr id="2" name="Picture 1">
            <a:extLst>
              <a:ext uri="{FF2B5EF4-FFF2-40B4-BE49-F238E27FC236}">
                <a16:creationId xmlns:a16="http://schemas.microsoft.com/office/drawing/2014/main" id="{063EE267-EA1F-A246-83C7-34FC51A10CAC}"/>
              </a:ext>
            </a:extLst>
          </p:cNvPr>
          <p:cNvPicPr>
            <a:picLocks noChangeAspect="1"/>
          </p:cNvPicPr>
          <p:nvPr/>
        </p:nvPicPr>
        <p:blipFill>
          <a:blip r:embed="rId3"/>
          <a:stretch>
            <a:fillRect/>
          </a:stretch>
        </p:blipFill>
        <p:spPr>
          <a:xfrm>
            <a:off x="2890775" y="325675"/>
            <a:ext cx="2799732" cy="799644"/>
          </a:xfrm>
          <a:prstGeom prst="rect">
            <a:avLst/>
          </a:prstGeom>
        </p:spPr>
      </p:pic>
      <p:pic>
        <p:nvPicPr>
          <p:cNvPr id="3" name="Picture 2">
            <a:extLst>
              <a:ext uri="{FF2B5EF4-FFF2-40B4-BE49-F238E27FC236}">
                <a16:creationId xmlns:a16="http://schemas.microsoft.com/office/drawing/2014/main" id="{F8BFC0A7-DEEE-8546-AB5F-2711EFD4407D}"/>
              </a:ext>
            </a:extLst>
          </p:cNvPr>
          <p:cNvPicPr>
            <a:picLocks noChangeAspect="1"/>
          </p:cNvPicPr>
          <p:nvPr/>
        </p:nvPicPr>
        <p:blipFill>
          <a:blip r:embed="rId4"/>
          <a:stretch>
            <a:fillRect/>
          </a:stretch>
        </p:blipFill>
        <p:spPr>
          <a:xfrm>
            <a:off x="6072329" y="330968"/>
            <a:ext cx="2619823" cy="97216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102877" y="67982"/>
            <a:ext cx="3261808" cy="1600200"/>
          </a:xfrm>
          <a:prstGeom prst="rect">
            <a:avLst/>
          </a:prstGeom>
          <a:noFill/>
          <a:ln>
            <a:noFill/>
          </a:ln>
        </p:spPr>
        <p:txBody>
          <a:bodyPr spcFirstLastPara="1" wrap="square" lIns="91425" tIns="45700" rIns="91425" bIns="45700" anchor="b" anchorCtr="0">
            <a:normAutofit/>
          </a:bodyPr>
          <a:lstStyle/>
          <a:p>
            <a:r>
              <a:rPr lang="en-GB" dirty="0"/>
              <a:t>Intergenerational connections</a:t>
            </a:r>
            <a:endParaRPr dirty="0"/>
          </a:p>
        </p:txBody>
      </p:sp>
      <p:sp>
        <p:nvSpPr>
          <p:cNvPr id="70" name="Google Shape;70;p50"/>
          <p:cNvSpPr txBox="1">
            <a:spLocks noGrp="1"/>
          </p:cNvSpPr>
          <p:nvPr>
            <p:ph type="body" idx="1"/>
          </p:nvPr>
        </p:nvSpPr>
        <p:spPr>
          <a:xfrm>
            <a:off x="1171575" y="1691042"/>
            <a:ext cx="6800850" cy="942300"/>
          </a:xfrm>
          <a:prstGeom prst="rect">
            <a:avLst/>
          </a:prstGeom>
          <a:noFill/>
          <a:ln>
            <a:noFill/>
          </a:ln>
        </p:spPr>
        <p:txBody>
          <a:bodyPr spcFirstLastPara="1" wrap="square" lIns="91425" tIns="45700" rIns="91425" bIns="45700" anchor="t" anchorCtr="0">
            <a:noAutofit/>
          </a:bodyPr>
          <a:lstStyle/>
          <a:p>
            <a:pPr marL="0" indent="0" algn="ctr">
              <a:buNone/>
            </a:pPr>
            <a:r>
              <a:rPr lang="en-GB" sz="2800"/>
              <a:t>What are the benefits of connecting with older people?</a:t>
            </a:r>
          </a:p>
          <a:p>
            <a:pPr marL="0" indent="0" algn="ctr">
              <a:buNone/>
            </a:pPr>
            <a:endParaRPr lang="en-GB" sz="2800"/>
          </a:p>
        </p:txBody>
      </p:sp>
      <p:pic>
        <p:nvPicPr>
          <p:cNvPr id="5" name="Picture 4">
            <a:extLst>
              <a:ext uri="{FF2B5EF4-FFF2-40B4-BE49-F238E27FC236}">
                <a16:creationId xmlns:a16="http://schemas.microsoft.com/office/drawing/2014/main" id="{E518D998-6C39-15FE-18EE-9BCB49542A4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79028" y="3132609"/>
            <a:ext cx="4185944" cy="30144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6845181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3261808" cy="1600200"/>
          </a:xfrm>
          <a:prstGeom prst="rect">
            <a:avLst/>
          </a:prstGeom>
          <a:noFill/>
          <a:ln>
            <a:noFill/>
          </a:ln>
        </p:spPr>
        <p:txBody>
          <a:bodyPr spcFirstLastPara="1" wrap="square" lIns="91425" tIns="45700" rIns="91425" bIns="45700" anchor="b" anchorCtr="0">
            <a:normAutofit/>
          </a:bodyPr>
          <a:lstStyle/>
          <a:p>
            <a:r>
              <a:rPr lang="en-GB"/>
              <a:t>Time to reflect</a:t>
            </a:r>
            <a:endParaRPr/>
          </a:p>
        </p:txBody>
      </p:sp>
      <p:sp>
        <p:nvSpPr>
          <p:cNvPr id="70" name="Google Shape;70;p50"/>
          <p:cNvSpPr txBox="1">
            <a:spLocks noGrp="1"/>
          </p:cNvSpPr>
          <p:nvPr>
            <p:ph type="body" idx="1"/>
          </p:nvPr>
        </p:nvSpPr>
        <p:spPr>
          <a:xfrm>
            <a:off x="1314450" y="1248449"/>
            <a:ext cx="6896100" cy="2180551"/>
          </a:xfrm>
          <a:prstGeom prst="rect">
            <a:avLst/>
          </a:prstGeom>
          <a:noFill/>
          <a:ln>
            <a:noFill/>
          </a:ln>
        </p:spPr>
        <p:txBody>
          <a:bodyPr spcFirstLastPara="1" wrap="square" lIns="91425" tIns="45700" rIns="91425" bIns="45700" anchor="t" anchorCtr="0">
            <a:noAutofit/>
          </a:bodyPr>
          <a:lstStyle/>
          <a:p>
            <a:pPr marL="0" indent="0" algn="ctr">
              <a:buNone/>
            </a:pPr>
            <a:endParaRPr lang="en-GB" sz="2800"/>
          </a:p>
          <a:p>
            <a:pPr marL="0" indent="0" algn="ctr">
              <a:buNone/>
            </a:pPr>
            <a:r>
              <a:rPr lang="en-GB" sz="2800"/>
              <a:t>What will you remember? </a:t>
            </a:r>
          </a:p>
          <a:p>
            <a:pPr marL="0" indent="0" algn="ctr">
              <a:buNone/>
            </a:pPr>
            <a:r>
              <a:rPr lang="en-GB" sz="2800"/>
              <a:t>What are you going to do next? </a:t>
            </a:r>
          </a:p>
          <a:p>
            <a:pPr marL="0" indent="0" algn="ctr">
              <a:buNone/>
            </a:pPr>
            <a:endParaRPr lang="en-GB" sz="2800"/>
          </a:p>
          <a:p>
            <a:pPr marL="0" indent="0" algn="ctr">
              <a:buNone/>
            </a:pPr>
            <a:endParaRPr lang="en-GB" sz="2800"/>
          </a:p>
          <a:p>
            <a:pPr marL="0" indent="0" algn="ctr">
              <a:buNone/>
            </a:pPr>
            <a:endParaRPr lang="en-GB" sz="2800"/>
          </a:p>
        </p:txBody>
      </p:sp>
      <p:pic>
        <p:nvPicPr>
          <p:cNvPr id="3" name="Picture 2">
            <a:extLst>
              <a:ext uri="{FF2B5EF4-FFF2-40B4-BE49-F238E27FC236}">
                <a16:creationId xmlns:a16="http://schemas.microsoft.com/office/drawing/2014/main" id="{C89F1ADB-7CF4-D085-2332-9D9898D36F76}"/>
              </a:ext>
            </a:extLst>
          </p:cNvPr>
          <p:cNvPicPr>
            <a:picLocks noChangeAspect="1"/>
          </p:cNvPicPr>
          <p:nvPr/>
        </p:nvPicPr>
        <p:blipFill>
          <a:blip r:embed="rId3"/>
          <a:stretch>
            <a:fillRect/>
          </a:stretch>
        </p:blipFill>
        <p:spPr>
          <a:xfrm>
            <a:off x="2286000" y="3152247"/>
            <a:ext cx="4572000" cy="3050382"/>
          </a:xfrm>
          <a:prstGeom prst="rect">
            <a:avLst/>
          </a:prstGeom>
        </p:spPr>
      </p:pic>
    </p:spTree>
    <p:extLst>
      <p:ext uri="{BB962C8B-B14F-4D97-AF65-F5344CB8AC3E}">
        <p14:creationId xmlns:p14="http://schemas.microsoft.com/office/powerpoint/2010/main" val="134571896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dirty="0"/>
              <a:t>Ageing </a:t>
            </a:r>
            <a:endParaRPr dirty="0"/>
          </a:p>
        </p:txBody>
      </p:sp>
      <p:sp>
        <p:nvSpPr>
          <p:cNvPr id="61" name="Google Shape;61;p36"/>
          <p:cNvSpPr txBox="1">
            <a:spLocks noGrp="1"/>
          </p:cNvSpPr>
          <p:nvPr>
            <p:ph type="body" idx="1"/>
          </p:nvPr>
        </p:nvSpPr>
        <p:spPr>
          <a:xfrm>
            <a:off x="4538" y="1337321"/>
            <a:ext cx="8709259" cy="4509456"/>
          </a:xfrm>
          <a:prstGeom prst="rect">
            <a:avLst/>
          </a:prstGeom>
          <a:noFill/>
          <a:ln>
            <a:noFill/>
          </a:ln>
        </p:spPr>
        <p:txBody>
          <a:bodyPr spcFirstLastPara="1" wrap="square" lIns="91425" tIns="45700" rIns="91425" bIns="45700" anchor="t" anchorCtr="0">
            <a:noAutofit/>
          </a:bodyPr>
          <a:lstStyle/>
          <a:p>
            <a:pPr marL="456565" indent="0" algn="ctr">
              <a:lnSpc>
                <a:spcPct val="80000"/>
              </a:lnSpc>
              <a:buNone/>
            </a:pPr>
            <a:endParaRPr lang="en-GB" sz="2600" dirty="0"/>
          </a:p>
          <a:p>
            <a:pPr marL="456565" indent="0" algn="ctr">
              <a:lnSpc>
                <a:spcPct val="80000"/>
              </a:lnSpc>
              <a:buNone/>
            </a:pPr>
            <a:r>
              <a:rPr lang="en-GB" sz="2600" dirty="0"/>
              <a:t>What are the best things about being your age?</a:t>
            </a:r>
          </a:p>
          <a:p>
            <a:pPr marL="456565" indent="0" algn="ctr">
              <a:lnSpc>
                <a:spcPct val="80000"/>
              </a:lnSpc>
              <a:buNone/>
            </a:pPr>
            <a:endParaRPr lang="en-GB" sz="2600" dirty="0"/>
          </a:p>
          <a:p>
            <a:pPr marL="456565" indent="0" algn="ctr">
              <a:lnSpc>
                <a:spcPct val="80000"/>
              </a:lnSpc>
              <a:buNone/>
            </a:pPr>
            <a:r>
              <a:rPr lang="en-GB" sz="2600" dirty="0"/>
              <a:t>What are the best things about being older?</a:t>
            </a:r>
          </a:p>
          <a:p>
            <a:pPr marL="456565" indent="0" algn="ctr">
              <a:lnSpc>
                <a:spcPct val="80000"/>
              </a:lnSpc>
              <a:buNone/>
            </a:pPr>
            <a:r>
              <a:rPr lang="en-GB" sz="2600" dirty="0"/>
              <a:t> </a:t>
            </a:r>
          </a:p>
          <a:p>
            <a:pPr marL="456565" indent="0" algn="ctr">
              <a:lnSpc>
                <a:spcPct val="80000"/>
              </a:lnSpc>
              <a:buNone/>
            </a:pPr>
            <a:r>
              <a:rPr lang="en-GB" sz="2600" dirty="0"/>
              <a:t>What is ageism?</a:t>
            </a:r>
            <a:endParaRPr lang="en-GB"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p:txBody>
      </p:sp>
      <p:sp>
        <p:nvSpPr>
          <p:cNvPr id="15" name="Google Shape;61;p36">
            <a:extLst>
              <a:ext uri="{FF2B5EF4-FFF2-40B4-BE49-F238E27FC236}">
                <a16:creationId xmlns:a16="http://schemas.microsoft.com/office/drawing/2014/main" id="{2A64A5C4-06EA-098B-C406-ACC7E5E581A7}"/>
              </a:ext>
            </a:extLst>
          </p:cNvPr>
          <p:cNvSpPr txBox="1">
            <a:spLocks/>
          </p:cNvSpPr>
          <p:nvPr/>
        </p:nvSpPr>
        <p:spPr>
          <a:xfrm>
            <a:off x="-1811777" y="3344749"/>
            <a:ext cx="3126187" cy="1655244"/>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178" marR="0" lvl="0" indent="-380981" algn="l" rtl="0">
              <a:lnSpc>
                <a:spcPct val="100000"/>
              </a:lnSpc>
              <a:spcBef>
                <a:spcPts val="480"/>
              </a:spcBef>
              <a:spcAft>
                <a:spcPts val="0"/>
              </a:spcAft>
              <a:buClr>
                <a:srgbClr val="E5005B"/>
              </a:buClr>
              <a:buSzPts val="2400"/>
              <a:buFont typeface="Arial"/>
              <a:buChar char="•"/>
              <a:defRPr sz="2400" b="0" i="0" u="none" strike="noStrike" cap="none">
                <a:solidFill>
                  <a:srgbClr val="E5005B"/>
                </a:solidFill>
                <a:latin typeface="Verdana"/>
                <a:ea typeface="Verdana"/>
                <a:cs typeface="Verdana"/>
                <a:sym typeface="Verdana"/>
              </a:defRPr>
            </a:lvl1pPr>
            <a:lvl2pPr marL="914356" marR="0" lvl="1" indent="-368281" algn="l" rtl="0">
              <a:lnSpc>
                <a:spcPct val="100000"/>
              </a:lnSpc>
              <a:spcBef>
                <a:spcPts val="440"/>
              </a:spcBef>
              <a:spcAft>
                <a:spcPts val="0"/>
              </a:spcAft>
              <a:buClr>
                <a:srgbClr val="E5005B"/>
              </a:buClr>
              <a:buSzPts val="2200"/>
              <a:buFont typeface="Arial"/>
              <a:buChar char="–"/>
              <a:defRPr sz="2200" b="0" i="0" u="none" strike="noStrike" cap="none">
                <a:solidFill>
                  <a:srgbClr val="E5005B"/>
                </a:solidFill>
                <a:latin typeface="Verdana"/>
                <a:ea typeface="Verdana"/>
                <a:cs typeface="Verdana"/>
                <a:sym typeface="Verdana"/>
              </a:defRPr>
            </a:lvl2pPr>
            <a:lvl3pPr marL="1371532" marR="0" lvl="2" indent="-355582" algn="l" rtl="0">
              <a:lnSpc>
                <a:spcPct val="100000"/>
              </a:lnSpc>
              <a:spcBef>
                <a:spcPts val="400"/>
              </a:spcBef>
              <a:spcAft>
                <a:spcPts val="0"/>
              </a:spcAft>
              <a:buClr>
                <a:srgbClr val="E5005B"/>
              </a:buClr>
              <a:buSzPts val="2000"/>
              <a:buFont typeface="Arial"/>
              <a:buChar char="•"/>
              <a:defRPr sz="2000" b="0" i="0" u="none" strike="noStrike" cap="none">
                <a:solidFill>
                  <a:srgbClr val="E5005B"/>
                </a:solidFill>
                <a:latin typeface="Verdana"/>
                <a:ea typeface="Verdana"/>
                <a:cs typeface="Verdana"/>
                <a:sym typeface="Verdana"/>
              </a:defRPr>
            </a:lvl3pPr>
            <a:lvl4pPr marL="1828709" marR="0" lvl="3" indent="-342883" algn="l" rtl="0">
              <a:lnSpc>
                <a:spcPct val="100000"/>
              </a:lnSpc>
              <a:spcBef>
                <a:spcPts val="360"/>
              </a:spcBef>
              <a:spcAft>
                <a:spcPts val="0"/>
              </a:spcAft>
              <a:buClr>
                <a:srgbClr val="E5005B"/>
              </a:buClr>
              <a:buSzPts val="1800"/>
              <a:buFont typeface="Arial"/>
              <a:buChar char="–"/>
              <a:defRPr sz="1800" b="0" i="0" u="none" strike="noStrike" cap="none">
                <a:solidFill>
                  <a:srgbClr val="E5005B"/>
                </a:solidFill>
                <a:latin typeface="Verdana"/>
                <a:ea typeface="Verdana"/>
                <a:cs typeface="Verdana"/>
                <a:sym typeface="Verdana"/>
              </a:defRPr>
            </a:lvl4pPr>
            <a:lvl5pPr marL="2285886" marR="0" lvl="4" indent="-38098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5pPr>
            <a:lvl6pPr marL="2743063" marR="0" lvl="5"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240" marR="0" lvl="6"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418" marR="0" lvl="7"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594" marR="0" lvl="8"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indent="0" algn="ctr">
              <a:lnSpc>
                <a:spcPct val="80000"/>
              </a:lnSpc>
              <a:buFont typeface="Arial"/>
              <a:buNone/>
            </a:pPr>
            <a:endParaRPr lang="en-GB" sz="2600"/>
          </a:p>
          <a:p>
            <a:pPr indent="0" algn="ctr">
              <a:lnSpc>
                <a:spcPct val="80000"/>
              </a:lnSpc>
              <a:buFont typeface="Arial"/>
              <a:buNone/>
            </a:pPr>
            <a:endParaRPr lang="en-GB" sz="2600"/>
          </a:p>
          <a:p>
            <a:pPr indent="0" algn="ctr">
              <a:lnSpc>
                <a:spcPct val="80000"/>
              </a:lnSpc>
              <a:buFont typeface="Arial"/>
              <a:buNone/>
            </a:pPr>
            <a:endParaRPr lang="en-GB" sz="2600"/>
          </a:p>
          <a:p>
            <a:pPr indent="0" algn="ctr">
              <a:lnSpc>
                <a:spcPct val="80000"/>
              </a:lnSpc>
              <a:buFont typeface="Arial"/>
              <a:buNone/>
            </a:pPr>
            <a:endParaRPr lang="en-GB" sz="2600"/>
          </a:p>
          <a:p>
            <a:pPr indent="0" algn="ctr">
              <a:lnSpc>
                <a:spcPct val="80000"/>
              </a:lnSpc>
              <a:buFont typeface="Arial"/>
              <a:buNone/>
            </a:pPr>
            <a:r>
              <a:rPr lang="en-GB" sz="2600"/>
              <a:t> </a:t>
            </a:r>
          </a:p>
          <a:p>
            <a:pPr indent="0">
              <a:lnSpc>
                <a:spcPct val="80000"/>
              </a:lnSpc>
              <a:buFont typeface="Arial"/>
              <a:buNone/>
            </a:pPr>
            <a:endParaRPr lang="en-GB" sz="2600"/>
          </a:p>
          <a:p>
            <a:pPr indent="0">
              <a:lnSpc>
                <a:spcPct val="80000"/>
              </a:lnSpc>
              <a:buFont typeface="Arial"/>
              <a:buNone/>
            </a:pPr>
            <a:endParaRPr lang="en-GB" sz="2600"/>
          </a:p>
          <a:p>
            <a:pPr indent="0">
              <a:lnSpc>
                <a:spcPct val="80000"/>
              </a:lnSpc>
              <a:buFont typeface="Arial"/>
              <a:buNone/>
            </a:pPr>
            <a:endParaRPr lang="en-GB" sz="2600"/>
          </a:p>
          <a:p>
            <a:pPr indent="0">
              <a:lnSpc>
                <a:spcPct val="80000"/>
              </a:lnSpc>
              <a:buFont typeface="Arial"/>
              <a:buNone/>
            </a:pPr>
            <a:endParaRPr lang="en-GB" sz="2600"/>
          </a:p>
          <a:p>
            <a:pPr indent="0">
              <a:lnSpc>
                <a:spcPct val="80000"/>
              </a:lnSpc>
              <a:buFont typeface="Arial"/>
              <a:buNone/>
            </a:pPr>
            <a:endParaRPr lang="en-GB" sz="2600"/>
          </a:p>
          <a:p>
            <a:pPr indent="0">
              <a:lnSpc>
                <a:spcPct val="80000"/>
              </a:lnSpc>
              <a:buFont typeface="Arial"/>
              <a:buNone/>
            </a:pPr>
            <a:endParaRPr lang="en-GB" sz="2600"/>
          </a:p>
          <a:p>
            <a:pPr indent="0">
              <a:lnSpc>
                <a:spcPct val="80000"/>
              </a:lnSpc>
              <a:buFont typeface="Arial"/>
              <a:buNone/>
            </a:pPr>
            <a:endParaRPr lang="en-GB" sz="2600"/>
          </a:p>
        </p:txBody>
      </p:sp>
      <p:pic>
        <p:nvPicPr>
          <p:cNvPr id="2" name="Picture 1">
            <a:extLst>
              <a:ext uri="{FF2B5EF4-FFF2-40B4-BE49-F238E27FC236}">
                <a16:creationId xmlns:a16="http://schemas.microsoft.com/office/drawing/2014/main" id="{ED6CC70A-53E2-3F21-0B57-C58DEF63F723}"/>
              </a:ext>
            </a:extLst>
          </p:cNvPr>
          <p:cNvPicPr>
            <a:picLocks noChangeAspect="1"/>
          </p:cNvPicPr>
          <p:nvPr/>
        </p:nvPicPr>
        <p:blipFill>
          <a:blip r:embed="rId3"/>
          <a:stretch>
            <a:fillRect/>
          </a:stretch>
        </p:blipFill>
        <p:spPr>
          <a:xfrm>
            <a:off x="2895600" y="4172371"/>
            <a:ext cx="3352800" cy="2228215"/>
          </a:xfrm>
          <a:prstGeom prst="rect">
            <a:avLst/>
          </a:prstGeom>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a:t>Ageing </a:t>
            </a:r>
            <a:endParaRPr/>
          </a:p>
        </p:txBody>
      </p:sp>
      <p:sp>
        <p:nvSpPr>
          <p:cNvPr id="61" name="Google Shape;61;p36"/>
          <p:cNvSpPr txBox="1">
            <a:spLocks noGrp="1"/>
          </p:cNvSpPr>
          <p:nvPr>
            <p:ph type="body" idx="1"/>
          </p:nvPr>
        </p:nvSpPr>
        <p:spPr>
          <a:xfrm>
            <a:off x="395308" y="1525379"/>
            <a:ext cx="7536952" cy="4509456"/>
          </a:xfrm>
          <a:prstGeom prst="rect">
            <a:avLst/>
          </a:prstGeom>
          <a:noFill/>
          <a:ln>
            <a:noFill/>
          </a:ln>
        </p:spPr>
        <p:txBody>
          <a:bodyPr spcFirstLastPara="1" wrap="square" lIns="91425" tIns="45700" rIns="91425" bIns="45700" anchor="t" anchorCtr="0">
            <a:noAutofit/>
          </a:bodyPr>
          <a:lstStyle/>
          <a:p>
            <a:pPr marL="456565" indent="0" algn="ctr">
              <a:lnSpc>
                <a:spcPct val="80000"/>
              </a:lnSpc>
              <a:buNone/>
            </a:pPr>
            <a:endParaRPr lang="en-GB" sz="2600"/>
          </a:p>
          <a:p>
            <a:pPr marL="456565" indent="0" algn="ctr">
              <a:lnSpc>
                <a:spcPct val="80000"/>
              </a:lnSpc>
              <a:buNone/>
            </a:pPr>
            <a:r>
              <a:rPr lang="en-GB" sz="2600" dirty="0"/>
              <a:t>Do you know any older people?</a:t>
            </a:r>
          </a:p>
          <a:p>
            <a:pPr marL="456565" indent="0" algn="ctr">
              <a:lnSpc>
                <a:spcPct val="80000"/>
              </a:lnSpc>
              <a:buNone/>
            </a:pPr>
            <a:endParaRPr lang="en-GB" sz="2600" dirty="0"/>
          </a:p>
          <a:p>
            <a:pPr marL="456565" indent="0" algn="ctr">
              <a:lnSpc>
                <a:spcPct val="80000"/>
              </a:lnSpc>
              <a:buNone/>
            </a:pPr>
            <a:r>
              <a:rPr lang="en-GB" sz="2600" dirty="0"/>
              <a:t>What sorts of things do they do with their time?</a:t>
            </a:r>
          </a:p>
          <a:p>
            <a:pPr marL="456565" indent="0" algn="ctr">
              <a:lnSpc>
                <a:spcPct val="80000"/>
              </a:lnSpc>
              <a:buNone/>
            </a:pPr>
            <a:endParaRPr lang="en-GB" sz="2600"/>
          </a:p>
          <a:p>
            <a:pPr marL="456565" indent="0" algn="ctr">
              <a:lnSpc>
                <a:spcPct val="80000"/>
              </a:lnSpc>
              <a:buNone/>
            </a:pPr>
            <a:endParaRPr lang="en-GB" sz="2600" dirty="0"/>
          </a:p>
          <a:p>
            <a:pPr marL="456565" indent="0" algn="ctr">
              <a:lnSpc>
                <a:spcPct val="80000"/>
              </a:lnSpc>
              <a:buNone/>
            </a:pPr>
            <a:endParaRPr lang="en-GB" sz="2600"/>
          </a:p>
          <a:p>
            <a:pPr marL="456565" indent="0" algn="ctr">
              <a:lnSpc>
                <a:spcPct val="80000"/>
              </a:lnSpc>
              <a:buNone/>
            </a:pPr>
            <a:endParaRPr lang="en-GB" sz="2600" dirty="0"/>
          </a:p>
          <a:p>
            <a:pPr marL="456565" indent="0">
              <a:lnSpc>
                <a:spcPct val="80000"/>
              </a:lnSpc>
              <a:buNone/>
            </a:pPr>
            <a:endParaRPr lang="en-GB" sz="2600"/>
          </a:p>
          <a:p>
            <a:pPr marL="456565" indent="0">
              <a:lnSpc>
                <a:spcPct val="80000"/>
              </a:lnSpc>
              <a:buNone/>
            </a:pPr>
            <a:endParaRPr lang="en-GB" sz="2600"/>
          </a:p>
          <a:p>
            <a:pPr marL="456565" indent="0">
              <a:lnSpc>
                <a:spcPct val="80000"/>
              </a:lnSpc>
              <a:buNone/>
            </a:pPr>
            <a:endParaRPr lang="en-GB" sz="2600"/>
          </a:p>
          <a:p>
            <a:pPr marL="456565" indent="0">
              <a:lnSpc>
                <a:spcPct val="80000"/>
              </a:lnSpc>
              <a:buNone/>
            </a:pPr>
            <a:endParaRPr lang="en-GB" sz="2600"/>
          </a:p>
          <a:p>
            <a:pPr marL="456565" indent="0">
              <a:lnSpc>
                <a:spcPct val="80000"/>
              </a:lnSpc>
              <a:buNone/>
            </a:pPr>
            <a:endParaRPr lang="en-GB" sz="2600"/>
          </a:p>
          <a:p>
            <a:pPr marL="456565" indent="0">
              <a:lnSpc>
                <a:spcPct val="80000"/>
              </a:lnSpc>
              <a:buNone/>
            </a:pPr>
            <a:endParaRPr lang="en-GB" sz="2600"/>
          </a:p>
          <a:p>
            <a:pPr marL="456565" indent="0">
              <a:lnSpc>
                <a:spcPct val="80000"/>
              </a:lnSpc>
              <a:buNone/>
            </a:pPr>
            <a:endParaRPr lang="en-GB" sz="2600"/>
          </a:p>
        </p:txBody>
      </p:sp>
      <p:pic>
        <p:nvPicPr>
          <p:cNvPr id="2" name="Picture 2">
            <a:extLst>
              <a:ext uri="{FF2B5EF4-FFF2-40B4-BE49-F238E27FC236}">
                <a16:creationId xmlns:a16="http://schemas.microsoft.com/office/drawing/2014/main" id="{658BD57D-6ED6-C336-49FF-4FDAE4CDD322}"/>
              </a:ext>
            </a:extLst>
          </p:cNvPr>
          <p:cNvPicPr>
            <a:picLocks noChangeAspect="1"/>
          </p:cNvPicPr>
          <p:nvPr/>
        </p:nvPicPr>
        <p:blipFill>
          <a:blip r:embed="rId3"/>
          <a:stretch>
            <a:fillRect/>
          </a:stretch>
        </p:blipFill>
        <p:spPr>
          <a:xfrm>
            <a:off x="5935785" y="4019063"/>
            <a:ext cx="2655277" cy="1770185"/>
          </a:xfrm>
          <a:prstGeom prst="rect">
            <a:avLst/>
          </a:prstGeom>
        </p:spPr>
      </p:pic>
      <p:pic>
        <p:nvPicPr>
          <p:cNvPr id="5" name="Picture 5">
            <a:extLst>
              <a:ext uri="{FF2B5EF4-FFF2-40B4-BE49-F238E27FC236}">
                <a16:creationId xmlns:a16="http://schemas.microsoft.com/office/drawing/2014/main" id="{AFDA1B47-2280-14F0-A58A-50ADD4E4435B}"/>
              </a:ext>
            </a:extLst>
          </p:cNvPr>
          <p:cNvPicPr>
            <a:picLocks noChangeAspect="1"/>
          </p:cNvPicPr>
          <p:nvPr/>
        </p:nvPicPr>
        <p:blipFill>
          <a:blip r:embed="rId4"/>
          <a:stretch>
            <a:fillRect/>
          </a:stretch>
        </p:blipFill>
        <p:spPr>
          <a:xfrm>
            <a:off x="3671480" y="3598985"/>
            <a:ext cx="1810810" cy="3030416"/>
          </a:xfrm>
          <a:prstGeom prst="rect">
            <a:avLst/>
          </a:prstGeom>
        </p:spPr>
      </p:pic>
      <p:pic>
        <p:nvPicPr>
          <p:cNvPr id="6" name="Picture 6">
            <a:extLst>
              <a:ext uri="{FF2B5EF4-FFF2-40B4-BE49-F238E27FC236}">
                <a16:creationId xmlns:a16="http://schemas.microsoft.com/office/drawing/2014/main" id="{D1190AFF-FCD8-4459-D026-73855271AD4D}"/>
              </a:ext>
            </a:extLst>
          </p:cNvPr>
          <p:cNvPicPr>
            <a:picLocks noChangeAspect="1"/>
          </p:cNvPicPr>
          <p:nvPr/>
        </p:nvPicPr>
        <p:blipFill>
          <a:blip r:embed="rId5"/>
          <a:stretch>
            <a:fillRect/>
          </a:stretch>
        </p:blipFill>
        <p:spPr>
          <a:xfrm>
            <a:off x="396631" y="3843953"/>
            <a:ext cx="2743200" cy="1827325"/>
          </a:xfrm>
          <a:prstGeom prst="rect">
            <a:avLst/>
          </a:prstGeom>
        </p:spPr>
      </p:pic>
    </p:spTree>
    <p:extLst>
      <p:ext uri="{BB962C8B-B14F-4D97-AF65-F5344CB8AC3E}">
        <p14:creationId xmlns:p14="http://schemas.microsoft.com/office/powerpoint/2010/main" val="57843049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dirty="0"/>
              <a:t>Ageing </a:t>
            </a:r>
            <a:endParaRPr dirty="0"/>
          </a:p>
        </p:txBody>
      </p:sp>
      <p:sp>
        <p:nvSpPr>
          <p:cNvPr id="61" name="Google Shape;61;p36"/>
          <p:cNvSpPr txBox="1">
            <a:spLocks noGrp="1"/>
          </p:cNvSpPr>
          <p:nvPr>
            <p:ph type="body" idx="1"/>
          </p:nvPr>
        </p:nvSpPr>
        <p:spPr>
          <a:xfrm>
            <a:off x="512539" y="1623071"/>
            <a:ext cx="7536952" cy="4509456"/>
          </a:xfrm>
          <a:prstGeom prst="rect">
            <a:avLst/>
          </a:prstGeom>
          <a:noFill/>
          <a:ln>
            <a:noFill/>
          </a:ln>
        </p:spPr>
        <p:txBody>
          <a:bodyPr spcFirstLastPara="1" wrap="square" lIns="91425" tIns="45700" rIns="91425" bIns="45700" anchor="t" anchorCtr="0">
            <a:noAutofit/>
          </a:bodyPr>
          <a:lstStyle/>
          <a:p>
            <a:pPr marL="456565" indent="0" algn="ctr">
              <a:lnSpc>
                <a:spcPct val="80000"/>
              </a:lnSpc>
              <a:buNone/>
            </a:pPr>
            <a:endParaRPr lang="en-GB" sz="2600" dirty="0"/>
          </a:p>
          <a:p>
            <a:pPr marL="456565" indent="0" algn="ctr">
              <a:lnSpc>
                <a:spcPct val="80000"/>
              </a:lnSpc>
              <a:buNone/>
            </a:pPr>
            <a:r>
              <a:rPr lang="en-GB" sz="2600" dirty="0"/>
              <a:t>Is there anything older people might find harder to do?</a:t>
            </a:r>
            <a:endParaRPr lang="en-GB" dirty="0"/>
          </a:p>
          <a:p>
            <a:pPr marL="456565" indent="0" algn="ctr">
              <a:lnSpc>
                <a:spcPct val="80000"/>
              </a:lnSpc>
              <a:buNone/>
            </a:pPr>
            <a:endParaRPr lang="en-GB" sz="2600" dirty="0"/>
          </a:p>
          <a:p>
            <a:pPr marL="456565" indent="0" algn="ctr">
              <a:lnSpc>
                <a:spcPct val="80000"/>
              </a:lnSpc>
              <a:buNone/>
            </a:pPr>
            <a:endParaRPr lang="en-GB" sz="2600" dirty="0"/>
          </a:p>
          <a:p>
            <a:pPr marL="456565" indent="0" algn="ctr">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a:p>
            <a:pPr marL="456565" indent="0">
              <a:lnSpc>
                <a:spcPct val="80000"/>
              </a:lnSpc>
              <a:buNone/>
            </a:pPr>
            <a:endParaRPr lang="en-GB" sz="2600" dirty="0"/>
          </a:p>
        </p:txBody>
      </p:sp>
      <p:pic>
        <p:nvPicPr>
          <p:cNvPr id="3" name="Picture 3" descr="A picture containing wall, indoor, person&#10;&#10;Description automatically generated">
            <a:extLst>
              <a:ext uri="{FF2B5EF4-FFF2-40B4-BE49-F238E27FC236}">
                <a16:creationId xmlns:a16="http://schemas.microsoft.com/office/drawing/2014/main" id="{3791B1F4-5573-FCFD-A537-C22B23101B20}"/>
              </a:ext>
            </a:extLst>
          </p:cNvPr>
          <p:cNvPicPr>
            <a:picLocks noChangeAspect="1"/>
          </p:cNvPicPr>
          <p:nvPr/>
        </p:nvPicPr>
        <p:blipFill rotWithShape="1">
          <a:blip r:embed="rId3"/>
          <a:srcRect l="6931" r="7591" b="-490"/>
          <a:stretch/>
        </p:blipFill>
        <p:spPr>
          <a:xfrm>
            <a:off x="855784" y="3051907"/>
            <a:ext cx="3251489" cy="2561501"/>
          </a:xfrm>
          <a:prstGeom prst="rect">
            <a:avLst/>
          </a:prstGeom>
        </p:spPr>
      </p:pic>
      <p:pic>
        <p:nvPicPr>
          <p:cNvPr id="5" name="Picture 5">
            <a:extLst>
              <a:ext uri="{FF2B5EF4-FFF2-40B4-BE49-F238E27FC236}">
                <a16:creationId xmlns:a16="http://schemas.microsoft.com/office/drawing/2014/main" id="{7ED5F79E-3AE5-494C-89C7-7A0CCD1CC9B9}"/>
              </a:ext>
            </a:extLst>
          </p:cNvPr>
          <p:cNvPicPr>
            <a:picLocks noChangeAspect="1"/>
          </p:cNvPicPr>
          <p:nvPr/>
        </p:nvPicPr>
        <p:blipFill rotWithShape="1">
          <a:blip r:embed="rId4"/>
          <a:srcRect l="4706" r="17353" b="-881"/>
          <a:stretch/>
        </p:blipFill>
        <p:spPr>
          <a:xfrm>
            <a:off x="5017478" y="3052173"/>
            <a:ext cx="2963199" cy="2568642"/>
          </a:xfrm>
          <a:prstGeom prst="rect">
            <a:avLst/>
          </a:prstGeom>
        </p:spPr>
      </p:pic>
    </p:spTree>
    <p:extLst>
      <p:ext uri="{BB962C8B-B14F-4D97-AF65-F5344CB8AC3E}">
        <p14:creationId xmlns:p14="http://schemas.microsoft.com/office/powerpoint/2010/main" val="65930033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a:t>Ageing</a:t>
            </a:r>
            <a:endParaRPr/>
          </a:p>
        </p:txBody>
      </p:sp>
      <p:sp>
        <p:nvSpPr>
          <p:cNvPr id="61" name="Google Shape;61;p36"/>
          <p:cNvSpPr txBox="1">
            <a:spLocks noGrp="1"/>
          </p:cNvSpPr>
          <p:nvPr>
            <p:ph type="body" idx="1"/>
          </p:nvPr>
        </p:nvSpPr>
        <p:spPr>
          <a:xfrm>
            <a:off x="493489" y="1593662"/>
            <a:ext cx="7536952" cy="4509456"/>
          </a:xfrm>
          <a:prstGeom prst="rect">
            <a:avLst/>
          </a:prstGeom>
          <a:noFill/>
          <a:ln>
            <a:noFill/>
          </a:ln>
        </p:spPr>
        <p:txBody>
          <a:bodyPr spcFirstLastPara="1" wrap="square" lIns="91425" tIns="45700" rIns="91425" bIns="45700" anchor="t" anchorCtr="0">
            <a:noAutofit/>
          </a:bodyPr>
          <a:lstStyle/>
          <a:p>
            <a:pPr indent="0" algn="ctr">
              <a:lnSpc>
                <a:spcPct val="80000"/>
              </a:lnSpc>
              <a:buNone/>
            </a:pPr>
            <a:r>
              <a:rPr lang="en-GB" sz="2600" dirty="0"/>
              <a:t>‘Every time we see an older person we need to imagine them as our future self’</a:t>
            </a:r>
          </a:p>
          <a:p>
            <a:pPr indent="0" algn="ctr">
              <a:lnSpc>
                <a:spcPct val="80000"/>
              </a:lnSpc>
              <a:buNone/>
            </a:pPr>
            <a:endParaRPr lang="en-GB" sz="2600" dirty="0"/>
          </a:p>
          <a:p>
            <a:pPr indent="0" algn="ctr">
              <a:lnSpc>
                <a:spcPct val="80000"/>
              </a:lnSpc>
              <a:buNone/>
            </a:pPr>
            <a:r>
              <a:rPr lang="en-GB" sz="2600" dirty="0"/>
              <a:t>Anne </a:t>
            </a:r>
            <a:r>
              <a:rPr lang="en-GB" sz="2600" dirty="0" err="1"/>
              <a:t>Karpf</a:t>
            </a:r>
            <a:r>
              <a:rPr lang="en-GB" sz="2600" dirty="0"/>
              <a:t> </a:t>
            </a:r>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2600" dirty="0"/>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gn="ctr">
              <a:lnSpc>
                <a:spcPct val="80000"/>
              </a:lnSpc>
              <a:buNone/>
            </a:pPr>
            <a:endParaRPr lang="en-GB" sz="1600" dirty="0">
              <a:hlinkClick r:id="rId3"/>
            </a:endParaRPr>
          </a:p>
          <a:p>
            <a:pPr indent="0">
              <a:lnSpc>
                <a:spcPct val="80000"/>
              </a:lnSpc>
              <a:buNone/>
            </a:pPr>
            <a:endParaRPr lang="en-GB" sz="2600" dirty="0"/>
          </a:p>
          <a:p>
            <a:pPr indent="0">
              <a:lnSpc>
                <a:spcPct val="80000"/>
              </a:lnSpc>
              <a:buNone/>
            </a:pPr>
            <a:endParaRPr lang="en-GB" sz="2600" dirty="0"/>
          </a:p>
        </p:txBody>
      </p:sp>
      <p:pic>
        <p:nvPicPr>
          <p:cNvPr id="2" name="Picture 1">
            <a:extLst>
              <a:ext uri="{FF2B5EF4-FFF2-40B4-BE49-F238E27FC236}">
                <a16:creationId xmlns:a16="http://schemas.microsoft.com/office/drawing/2014/main" id="{3555637D-1EB3-CC25-A4D3-C8F0FDE38266}"/>
              </a:ext>
            </a:extLst>
          </p:cNvPr>
          <p:cNvPicPr>
            <a:picLocks noChangeAspect="1"/>
          </p:cNvPicPr>
          <p:nvPr/>
        </p:nvPicPr>
        <p:blipFill>
          <a:blip r:embed="rId4"/>
          <a:stretch>
            <a:fillRect/>
          </a:stretch>
        </p:blipFill>
        <p:spPr>
          <a:xfrm>
            <a:off x="0" y="1841988"/>
            <a:ext cx="9144000" cy="6465864"/>
          </a:xfrm>
          <a:prstGeom prst="rect">
            <a:avLst/>
          </a:prstGeom>
        </p:spPr>
      </p:pic>
    </p:spTree>
    <p:extLst>
      <p:ext uri="{BB962C8B-B14F-4D97-AF65-F5344CB8AC3E}">
        <p14:creationId xmlns:p14="http://schemas.microsoft.com/office/powerpoint/2010/main" val="268455369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59"/>
        <p:cNvGrpSpPr/>
        <p:nvPr/>
      </p:nvGrpSpPr>
      <p:grpSpPr>
        <a:xfrm>
          <a:off x="0" y="0"/>
          <a:ext cx="0" cy="0"/>
          <a:chOff x="0" y="0"/>
          <a:chExt cx="0" cy="0"/>
        </a:xfrm>
      </p:grpSpPr>
      <p:sp>
        <p:nvSpPr>
          <p:cNvPr id="60" name="Google Shape;60;p36"/>
          <p:cNvSpPr txBox="1">
            <a:spLocks noGrp="1"/>
          </p:cNvSpPr>
          <p:nvPr>
            <p:ph type="title"/>
          </p:nvPr>
        </p:nvSpPr>
        <p:spPr>
          <a:xfrm>
            <a:off x="254458" y="-258740"/>
            <a:ext cx="2949575" cy="1600200"/>
          </a:xfrm>
          <a:prstGeom prst="rect">
            <a:avLst/>
          </a:prstGeom>
          <a:noFill/>
          <a:ln>
            <a:noFill/>
          </a:ln>
        </p:spPr>
        <p:txBody>
          <a:bodyPr spcFirstLastPara="1" wrap="square" lIns="91425" tIns="45700" rIns="91425" bIns="45700" anchor="b" anchorCtr="0">
            <a:normAutofit/>
          </a:bodyPr>
          <a:lstStyle/>
          <a:p>
            <a:r>
              <a:rPr lang="en-GB"/>
              <a:t>Generations </a:t>
            </a:r>
            <a:endParaRPr/>
          </a:p>
        </p:txBody>
      </p:sp>
      <p:sp>
        <p:nvSpPr>
          <p:cNvPr id="61" name="Google Shape;61;p36"/>
          <p:cNvSpPr txBox="1">
            <a:spLocks noGrp="1"/>
          </p:cNvSpPr>
          <p:nvPr>
            <p:ph type="body" idx="1"/>
          </p:nvPr>
        </p:nvSpPr>
        <p:spPr>
          <a:xfrm>
            <a:off x="474931" y="1713767"/>
            <a:ext cx="7536952" cy="4509456"/>
          </a:xfrm>
          <a:prstGeom prst="rect">
            <a:avLst/>
          </a:prstGeom>
          <a:noFill/>
          <a:ln>
            <a:noFill/>
          </a:ln>
        </p:spPr>
        <p:txBody>
          <a:bodyPr spcFirstLastPara="1" wrap="square" lIns="91425" tIns="45700" rIns="91425" bIns="45700" anchor="t" anchorCtr="0">
            <a:noAutofit/>
          </a:bodyPr>
          <a:lstStyle/>
          <a:p>
            <a:pPr marL="456565" indent="0" algn="ctr">
              <a:lnSpc>
                <a:spcPct val="80000"/>
              </a:lnSpc>
              <a:buNone/>
            </a:pPr>
            <a:r>
              <a:rPr lang="en-GB" sz="2600"/>
              <a:t>What does ‘generation’ and ‘intergenerational’ mean’?</a:t>
            </a:r>
            <a:endParaRPr lang="en-US"/>
          </a:p>
          <a:p>
            <a:pPr marL="456565" indent="0" algn="ctr">
              <a:lnSpc>
                <a:spcPct val="80000"/>
              </a:lnSpc>
              <a:buNone/>
            </a:pPr>
            <a:endParaRPr lang="en-GB" sz="2600"/>
          </a:p>
          <a:p>
            <a:pPr marL="456565" indent="0" algn="ctr">
              <a:lnSpc>
                <a:spcPct val="80000"/>
              </a:lnSpc>
              <a:buNone/>
            </a:pPr>
            <a:endParaRPr lang="en-GB" sz="2600"/>
          </a:p>
          <a:p>
            <a:pPr marL="456565" indent="0" algn="ctr">
              <a:lnSpc>
                <a:spcPct val="80000"/>
              </a:lnSpc>
              <a:buNone/>
            </a:pPr>
            <a:endParaRPr lang="en-GB" sz="2600"/>
          </a:p>
          <a:p>
            <a:pPr marL="456565" indent="0" algn="ctr">
              <a:lnSpc>
                <a:spcPct val="80000"/>
              </a:lnSpc>
              <a:buNone/>
            </a:pPr>
            <a:endParaRPr lang="en-GB" sz="2600"/>
          </a:p>
          <a:p>
            <a:pPr marL="456565" indent="0" algn="ctr">
              <a:lnSpc>
                <a:spcPct val="80000"/>
              </a:lnSpc>
              <a:buNone/>
            </a:pPr>
            <a:endParaRPr lang="en-GB" sz="2600"/>
          </a:p>
          <a:p>
            <a:pPr marL="456565" indent="0" algn="ctr">
              <a:lnSpc>
                <a:spcPct val="80000"/>
              </a:lnSpc>
              <a:buNone/>
            </a:pPr>
            <a:endParaRPr lang="en-GB" sz="2600"/>
          </a:p>
          <a:p>
            <a:pPr marL="456565" indent="0" algn="ctr">
              <a:lnSpc>
                <a:spcPct val="80000"/>
              </a:lnSpc>
              <a:buNone/>
            </a:pPr>
            <a:r>
              <a:rPr lang="en-GB" sz="2600"/>
              <a:t>Why might it be a good idea to mix with people of different ages? </a:t>
            </a:r>
          </a:p>
          <a:p>
            <a:pPr marL="456565" indent="0" algn="ctr">
              <a:lnSpc>
                <a:spcPct val="80000"/>
              </a:lnSpc>
              <a:buNone/>
            </a:pPr>
            <a:endParaRPr lang="en-GB" sz="2600"/>
          </a:p>
          <a:p>
            <a:pPr marL="456565" indent="0">
              <a:lnSpc>
                <a:spcPct val="80000"/>
              </a:lnSpc>
              <a:buNone/>
            </a:pPr>
            <a:endParaRPr lang="en-GB" sz="2600"/>
          </a:p>
        </p:txBody>
      </p:sp>
      <p:sp>
        <p:nvSpPr>
          <p:cNvPr id="2" name="Teardrop 1">
            <a:extLst>
              <a:ext uri="{FF2B5EF4-FFF2-40B4-BE49-F238E27FC236}">
                <a16:creationId xmlns:a16="http://schemas.microsoft.com/office/drawing/2014/main" id="{CE978A5E-252F-4EC7-5AEF-B1E969347541}"/>
              </a:ext>
            </a:extLst>
          </p:cNvPr>
          <p:cNvSpPr/>
          <p:nvPr/>
        </p:nvSpPr>
        <p:spPr>
          <a:xfrm rot="2321399">
            <a:off x="1516858" y="2910262"/>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ardrop 7">
            <a:extLst>
              <a:ext uri="{FF2B5EF4-FFF2-40B4-BE49-F238E27FC236}">
                <a16:creationId xmlns:a16="http://schemas.microsoft.com/office/drawing/2014/main" id="{51828C23-5771-63F2-C1C7-64041CFDBC61}"/>
              </a:ext>
            </a:extLst>
          </p:cNvPr>
          <p:cNvSpPr/>
          <p:nvPr/>
        </p:nvSpPr>
        <p:spPr>
          <a:xfrm rot="2321399">
            <a:off x="2802022" y="2903562"/>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ardrop 8">
            <a:extLst>
              <a:ext uri="{FF2B5EF4-FFF2-40B4-BE49-F238E27FC236}">
                <a16:creationId xmlns:a16="http://schemas.microsoft.com/office/drawing/2014/main" id="{CCBC5833-B0D1-6D78-EF1C-AA2A1E14F7EC}"/>
              </a:ext>
            </a:extLst>
          </p:cNvPr>
          <p:cNvSpPr/>
          <p:nvPr/>
        </p:nvSpPr>
        <p:spPr>
          <a:xfrm rot="2321399">
            <a:off x="5381074" y="2910265"/>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ardrop 9">
            <a:extLst>
              <a:ext uri="{FF2B5EF4-FFF2-40B4-BE49-F238E27FC236}">
                <a16:creationId xmlns:a16="http://schemas.microsoft.com/office/drawing/2014/main" id="{0C0CB8C3-9B89-B7CE-C95D-F7C8DE5A103B}"/>
              </a:ext>
            </a:extLst>
          </p:cNvPr>
          <p:cNvSpPr/>
          <p:nvPr/>
        </p:nvSpPr>
        <p:spPr>
          <a:xfrm rot="2321399">
            <a:off x="4087187" y="2903562"/>
            <a:ext cx="1132764" cy="1050879"/>
          </a:xfrm>
          <a:prstGeom prst="teardrop">
            <a:avLst/>
          </a:prstGeom>
          <a:noFill/>
          <a:ln w="31750">
            <a:solidFill>
              <a:schemeClr val="accent6">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B264FC6E-9801-B563-C0F1-DD52CA8853ED}"/>
              </a:ext>
            </a:extLst>
          </p:cNvPr>
          <p:cNvSpPr txBox="1"/>
          <p:nvPr/>
        </p:nvSpPr>
        <p:spPr>
          <a:xfrm>
            <a:off x="1691146" y="3228945"/>
            <a:ext cx="784189" cy="400110"/>
          </a:xfrm>
          <a:prstGeom prst="rect">
            <a:avLst/>
          </a:prstGeom>
          <a:noFill/>
        </p:spPr>
        <p:txBody>
          <a:bodyPr wrap="none" rtlCol="0">
            <a:spAutoFit/>
          </a:bodyPr>
          <a:lstStyle/>
          <a:p>
            <a:r>
              <a:rPr lang="en-US" sz="2000" b="1">
                <a:solidFill>
                  <a:schemeClr val="accent6">
                    <a:lumMod val="75000"/>
                  </a:schemeClr>
                </a:solidFill>
              </a:rPr>
              <a:t>baby</a:t>
            </a:r>
          </a:p>
        </p:txBody>
      </p:sp>
      <p:sp>
        <p:nvSpPr>
          <p:cNvPr id="13" name="TextBox 12">
            <a:extLst>
              <a:ext uri="{FF2B5EF4-FFF2-40B4-BE49-F238E27FC236}">
                <a16:creationId xmlns:a16="http://schemas.microsoft.com/office/drawing/2014/main" id="{2441F5AF-43C4-4F51-FE93-F3AFEDC7E581}"/>
              </a:ext>
            </a:extLst>
          </p:cNvPr>
          <p:cNvSpPr txBox="1"/>
          <p:nvPr/>
        </p:nvSpPr>
        <p:spPr>
          <a:xfrm>
            <a:off x="3039178" y="3235647"/>
            <a:ext cx="782587" cy="400110"/>
          </a:xfrm>
          <a:prstGeom prst="rect">
            <a:avLst/>
          </a:prstGeom>
          <a:noFill/>
        </p:spPr>
        <p:txBody>
          <a:bodyPr wrap="none" rtlCol="0">
            <a:spAutoFit/>
          </a:bodyPr>
          <a:lstStyle/>
          <a:p>
            <a:r>
              <a:rPr lang="en-US" sz="2000" b="1">
                <a:solidFill>
                  <a:schemeClr val="accent6">
                    <a:lumMod val="75000"/>
                  </a:schemeClr>
                </a:solidFill>
              </a:rPr>
              <a:t>child</a:t>
            </a:r>
          </a:p>
        </p:txBody>
      </p:sp>
      <p:sp>
        <p:nvSpPr>
          <p:cNvPr id="14" name="TextBox 13">
            <a:extLst>
              <a:ext uri="{FF2B5EF4-FFF2-40B4-BE49-F238E27FC236}">
                <a16:creationId xmlns:a16="http://schemas.microsoft.com/office/drawing/2014/main" id="{59E28E25-E114-1C77-0B58-2484BFB55F6D}"/>
              </a:ext>
            </a:extLst>
          </p:cNvPr>
          <p:cNvSpPr txBox="1"/>
          <p:nvPr/>
        </p:nvSpPr>
        <p:spPr>
          <a:xfrm>
            <a:off x="4324342" y="3235647"/>
            <a:ext cx="797013" cy="400110"/>
          </a:xfrm>
          <a:prstGeom prst="rect">
            <a:avLst/>
          </a:prstGeom>
          <a:noFill/>
        </p:spPr>
        <p:txBody>
          <a:bodyPr wrap="none" rtlCol="0">
            <a:spAutoFit/>
          </a:bodyPr>
          <a:lstStyle/>
          <a:p>
            <a:r>
              <a:rPr lang="en-US" sz="2000" b="1">
                <a:solidFill>
                  <a:schemeClr val="accent6">
                    <a:lumMod val="75000"/>
                  </a:schemeClr>
                </a:solidFill>
              </a:rPr>
              <a:t>adult</a:t>
            </a:r>
          </a:p>
        </p:txBody>
      </p:sp>
      <p:sp>
        <p:nvSpPr>
          <p:cNvPr id="15" name="TextBox 14">
            <a:extLst>
              <a:ext uri="{FF2B5EF4-FFF2-40B4-BE49-F238E27FC236}">
                <a16:creationId xmlns:a16="http://schemas.microsoft.com/office/drawing/2014/main" id="{3107840A-033D-11F5-DF5B-4DDD5417CF6A}"/>
              </a:ext>
            </a:extLst>
          </p:cNvPr>
          <p:cNvSpPr txBox="1"/>
          <p:nvPr/>
        </p:nvSpPr>
        <p:spPr>
          <a:xfrm>
            <a:off x="5553950" y="3136614"/>
            <a:ext cx="867545" cy="584775"/>
          </a:xfrm>
          <a:prstGeom prst="rect">
            <a:avLst/>
          </a:prstGeom>
          <a:noFill/>
        </p:spPr>
        <p:txBody>
          <a:bodyPr wrap="none" rtlCol="0">
            <a:spAutoFit/>
          </a:bodyPr>
          <a:lstStyle/>
          <a:p>
            <a:r>
              <a:rPr lang="en-US" sz="1600" b="1">
                <a:solidFill>
                  <a:schemeClr val="accent6">
                    <a:lumMod val="75000"/>
                  </a:schemeClr>
                </a:solidFill>
              </a:rPr>
              <a:t>older </a:t>
            </a:r>
          </a:p>
          <a:p>
            <a:r>
              <a:rPr lang="en-US" sz="1600" b="1">
                <a:solidFill>
                  <a:schemeClr val="accent6">
                    <a:lumMod val="75000"/>
                  </a:schemeClr>
                </a:solidFill>
              </a:rPr>
              <a:t>person</a:t>
            </a:r>
          </a:p>
        </p:txBody>
      </p:sp>
    </p:spTree>
    <p:extLst>
      <p:ext uri="{BB962C8B-B14F-4D97-AF65-F5344CB8AC3E}">
        <p14:creationId xmlns:p14="http://schemas.microsoft.com/office/powerpoint/2010/main" val="60979021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2949600" cy="1600200"/>
          </a:xfrm>
          <a:prstGeom prst="rect">
            <a:avLst/>
          </a:prstGeom>
          <a:noFill/>
          <a:ln>
            <a:noFill/>
          </a:ln>
        </p:spPr>
        <p:txBody>
          <a:bodyPr spcFirstLastPara="1" wrap="square" lIns="91425" tIns="45700" rIns="91425" bIns="45700" anchor="b" anchorCtr="0">
            <a:normAutofit/>
          </a:bodyPr>
          <a:lstStyle/>
          <a:p>
            <a:r>
              <a:rPr lang="en-GB"/>
              <a:t>What is a care home?</a:t>
            </a:r>
            <a:endParaRPr/>
          </a:p>
        </p:txBody>
      </p:sp>
      <p:sp>
        <p:nvSpPr>
          <p:cNvPr id="70" name="Google Shape;70;p50"/>
          <p:cNvSpPr txBox="1">
            <a:spLocks noGrp="1"/>
          </p:cNvSpPr>
          <p:nvPr>
            <p:ph type="body" idx="1"/>
          </p:nvPr>
        </p:nvSpPr>
        <p:spPr>
          <a:xfrm>
            <a:off x="123670" y="1738307"/>
            <a:ext cx="8807335" cy="4248132"/>
          </a:xfrm>
          <a:prstGeom prst="rect">
            <a:avLst/>
          </a:prstGeom>
          <a:noFill/>
          <a:ln>
            <a:noFill/>
          </a:ln>
        </p:spPr>
        <p:txBody>
          <a:bodyPr spcFirstLastPara="1" wrap="square" lIns="91425" tIns="45700" rIns="91425" bIns="45700" anchor="t" anchorCtr="0">
            <a:noAutofit/>
          </a:bodyPr>
          <a:lstStyle/>
          <a:p>
            <a:pPr marL="0" indent="0" algn="ctr">
              <a:buNone/>
            </a:pPr>
            <a:r>
              <a:rPr lang="en-GB"/>
              <a:t>There are different kinds of care homes. There are care homes for people who have complex medical conditions, who have learning needs and/or are older people. </a:t>
            </a:r>
            <a:endParaRPr/>
          </a:p>
        </p:txBody>
      </p:sp>
      <p:sp>
        <p:nvSpPr>
          <p:cNvPr id="10" name="Google Shape;70;p50">
            <a:extLst>
              <a:ext uri="{FF2B5EF4-FFF2-40B4-BE49-F238E27FC236}">
                <a16:creationId xmlns:a16="http://schemas.microsoft.com/office/drawing/2014/main" id="{2B4ABD6F-448A-E210-2315-1A54BBE68029}"/>
              </a:ext>
            </a:extLst>
          </p:cNvPr>
          <p:cNvSpPr txBox="1">
            <a:spLocks/>
          </p:cNvSpPr>
          <p:nvPr/>
        </p:nvSpPr>
        <p:spPr>
          <a:xfrm>
            <a:off x="4295776" y="3862373"/>
            <a:ext cx="4848224" cy="4248132"/>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178" marR="0" lvl="0" indent="-380981" algn="l" rtl="0">
              <a:lnSpc>
                <a:spcPct val="100000"/>
              </a:lnSpc>
              <a:spcBef>
                <a:spcPts val="480"/>
              </a:spcBef>
              <a:spcAft>
                <a:spcPts val="0"/>
              </a:spcAft>
              <a:buClr>
                <a:srgbClr val="E5005B"/>
              </a:buClr>
              <a:buSzPts val="2400"/>
              <a:buFont typeface="Arial"/>
              <a:buChar char="•"/>
              <a:defRPr sz="2400" b="0" i="0" u="none" strike="noStrike" cap="none">
                <a:solidFill>
                  <a:srgbClr val="E5005B"/>
                </a:solidFill>
                <a:latin typeface="Verdana"/>
                <a:ea typeface="Verdana"/>
                <a:cs typeface="Verdana"/>
                <a:sym typeface="Verdana"/>
              </a:defRPr>
            </a:lvl1pPr>
            <a:lvl2pPr marL="914356" marR="0" lvl="1" indent="-368281" algn="l" rtl="0">
              <a:lnSpc>
                <a:spcPct val="100000"/>
              </a:lnSpc>
              <a:spcBef>
                <a:spcPts val="440"/>
              </a:spcBef>
              <a:spcAft>
                <a:spcPts val="0"/>
              </a:spcAft>
              <a:buClr>
                <a:srgbClr val="E5005B"/>
              </a:buClr>
              <a:buSzPts val="2200"/>
              <a:buFont typeface="Arial"/>
              <a:buChar char="–"/>
              <a:defRPr sz="2200" b="0" i="0" u="none" strike="noStrike" cap="none">
                <a:solidFill>
                  <a:srgbClr val="E5005B"/>
                </a:solidFill>
                <a:latin typeface="Verdana"/>
                <a:ea typeface="Verdana"/>
                <a:cs typeface="Verdana"/>
                <a:sym typeface="Verdana"/>
              </a:defRPr>
            </a:lvl2pPr>
            <a:lvl3pPr marL="1371532" marR="0" lvl="2" indent="-355582" algn="l" rtl="0">
              <a:lnSpc>
                <a:spcPct val="100000"/>
              </a:lnSpc>
              <a:spcBef>
                <a:spcPts val="400"/>
              </a:spcBef>
              <a:spcAft>
                <a:spcPts val="0"/>
              </a:spcAft>
              <a:buClr>
                <a:srgbClr val="E5005B"/>
              </a:buClr>
              <a:buSzPts val="2000"/>
              <a:buFont typeface="Arial"/>
              <a:buChar char="•"/>
              <a:defRPr sz="2000" b="0" i="0" u="none" strike="noStrike" cap="none">
                <a:solidFill>
                  <a:srgbClr val="E5005B"/>
                </a:solidFill>
                <a:latin typeface="Verdana"/>
                <a:ea typeface="Verdana"/>
                <a:cs typeface="Verdana"/>
                <a:sym typeface="Verdana"/>
              </a:defRPr>
            </a:lvl3pPr>
            <a:lvl4pPr marL="1828709" marR="0" lvl="3" indent="-342883" algn="l" rtl="0">
              <a:lnSpc>
                <a:spcPct val="100000"/>
              </a:lnSpc>
              <a:spcBef>
                <a:spcPts val="360"/>
              </a:spcBef>
              <a:spcAft>
                <a:spcPts val="0"/>
              </a:spcAft>
              <a:buClr>
                <a:srgbClr val="E5005B"/>
              </a:buClr>
              <a:buSzPts val="1800"/>
              <a:buFont typeface="Arial"/>
              <a:buChar char="–"/>
              <a:defRPr sz="1800" b="0" i="0" u="none" strike="noStrike" cap="none">
                <a:solidFill>
                  <a:srgbClr val="E5005B"/>
                </a:solidFill>
                <a:latin typeface="Verdana"/>
                <a:ea typeface="Verdana"/>
                <a:cs typeface="Verdana"/>
                <a:sym typeface="Verdana"/>
              </a:defRPr>
            </a:lvl4pPr>
            <a:lvl5pPr marL="2285886" marR="0" lvl="4" indent="-380981"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5pPr>
            <a:lvl6pPr marL="2743063" marR="0" lvl="5"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240" marR="0" lvl="6"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418" marR="0" lvl="7"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594" marR="0" lvl="8" indent="-355582"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buFont typeface="Arial"/>
              <a:buNone/>
            </a:pPr>
            <a:r>
              <a:rPr lang="en-GB"/>
              <a:t>Some older people may also choose to live in a care home for additional support with day to day living. </a:t>
            </a:r>
          </a:p>
        </p:txBody>
      </p:sp>
      <p:pic>
        <p:nvPicPr>
          <p:cNvPr id="2" name="Picture 1">
            <a:extLst>
              <a:ext uri="{FF2B5EF4-FFF2-40B4-BE49-F238E27FC236}">
                <a16:creationId xmlns:a16="http://schemas.microsoft.com/office/drawing/2014/main" id="{8AAF674C-C213-40DF-6DDD-F43EF148A26D}"/>
              </a:ext>
            </a:extLst>
          </p:cNvPr>
          <p:cNvPicPr>
            <a:picLocks noChangeAspect="1"/>
          </p:cNvPicPr>
          <p:nvPr/>
        </p:nvPicPr>
        <p:blipFill>
          <a:blip r:embed="rId3"/>
          <a:stretch>
            <a:fillRect/>
          </a:stretch>
        </p:blipFill>
        <p:spPr>
          <a:xfrm>
            <a:off x="212995" y="3429000"/>
            <a:ext cx="3703320" cy="2777490"/>
          </a:xfrm>
          <a:prstGeom prst="rect">
            <a:avLst/>
          </a:prstGeom>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2949600" cy="1600200"/>
          </a:xfrm>
          <a:prstGeom prst="rect">
            <a:avLst/>
          </a:prstGeom>
          <a:noFill/>
          <a:ln>
            <a:noFill/>
          </a:ln>
        </p:spPr>
        <p:txBody>
          <a:bodyPr spcFirstLastPara="1" wrap="square" lIns="91425" tIns="45700" rIns="91425" bIns="45700" anchor="b" anchorCtr="0">
            <a:normAutofit/>
          </a:bodyPr>
          <a:lstStyle/>
          <a:p>
            <a:r>
              <a:rPr lang="en-GB"/>
              <a:t>What is a care home?</a:t>
            </a:r>
            <a:endParaRPr/>
          </a:p>
        </p:txBody>
      </p:sp>
      <p:sp>
        <p:nvSpPr>
          <p:cNvPr id="70" name="Google Shape;70;p50"/>
          <p:cNvSpPr txBox="1">
            <a:spLocks noGrp="1"/>
          </p:cNvSpPr>
          <p:nvPr>
            <p:ph type="body" idx="1"/>
          </p:nvPr>
        </p:nvSpPr>
        <p:spPr>
          <a:xfrm>
            <a:off x="561975" y="1676418"/>
            <a:ext cx="8020049" cy="1151635"/>
          </a:xfrm>
          <a:prstGeom prst="rect">
            <a:avLst/>
          </a:prstGeom>
          <a:noFill/>
          <a:ln>
            <a:noFill/>
          </a:ln>
        </p:spPr>
        <p:txBody>
          <a:bodyPr spcFirstLastPara="1" wrap="square" lIns="91425" tIns="45700" rIns="91425" bIns="45700" anchor="t" anchorCtr="0">
            <a:noAutofit/>
          </a:bodyPr>
          <a:lstStyle/>
          <a:p>
            <a:pPr marL="0" indent="0" algn="ctr">
              <a:buNone/>
            </a:pPr>
            <a:r>
              <a:rPr lang="en-GB"/>
              <a:t>Care homes for older people usually provide care for those aged 65 and over.</a:t>
            </a:r>
            <a:endParaRPr/>
          </a:p>
        </p:txBody>
      </p:sp>
      <p:sp>
        <p:nvSpPr>
          <p:cNvPr id="6" name="Google Shape;70;p50">
            <a:extLst>
              <a:ext uri="{FF2B5EF4-FFF2-40B4-BE49-F238E27FC236}">
                <a16:creationId xmlns:a16="http://schemas.microsoft.com/office/drawing/2014/main" id="{73F06789-A32D-645F-D026-014BB4C13DAB}"/>
              </a:ext>
            </a:extLst>
          </p:cNvPr>
          <p:cNvSpPr txBox="1">
            <a:spLocks/>
          </p:cNvSpPr>
          <p:nvPr/>
        </p:nvSpPr>
        <p:spPr>
          <a:xfrm>
            <a:off x="561976" y="4998164"/>
            <a:ext cx="8020048" cy="1151635"/>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L="457200" marR="0" lvl="0" indent="-381000" algn="l" rtl="0">
              <a:lnSpc>
                <a:spcPct val="100000"/>
              </a:lnSpc>
              <a:spcBef>
                <a:spcPts val="480"/>
              </a:spcBef>
              <a:spcAft>
                <a:spcPts val="0"/>
              </a:spcAft>
              <a:buClr>
                <a:srgbClr val="E5005B"/>
              </a:buClr>
              <a:buSzPts val="2400"/>
              <a:buFont typeface="Arial"/>
              <a:buChar char="•"/>
              <a:defRPr sz="2400" b="0" i="0" u="none" strike="noStrike" cap="none">
                <a:solidFill>
                  <a:srgbClr val="E5005B"/>
                </a:solidFill>
                <a:latin typeface="Verdana"/>
                <a:ea typeface="Verdana"/>
                <a:cs typeface="Verdana"/>
                <a:sym typeface="Verdana"/>
              </a:defRPr>
            </a:lvl1pPr>
            <a:lvl2pPr marL="914400" marR="0" lvl="1" indent="-368300" algn="l" rtl="0">
              <a:lnSpc>
                <a:spcPct val="100000"/>
              </a:lnSpc>
              <a:spcBef>
                <a:spcPts val="440"/>
              </a:spcBef>
              <a:spcAft>
                <a:spcPts val="0"/>
              </a:spcAft>
              <a:buClr>
                <a:srgbClr val="E5005B"/>
              </a:buClr>
              <a:buSzPts val="2200"/>
              <a:buFont typeface="Arial"/>
              <a:buChar char="–"/>
              <a:defRPr sz="2200" b="0" i="0" u="none" strike="noStrike" cap="none">
                <a:solidFill>
                  <a:srgbClr val="E5005B"/>
                </a:solidFill>
                <a:latin typeface="Verdana"/>
                <a:ea typeface="Verdana"/>
                <a:cs typeface="Verdana"/>
                <a:sym typeface="Verdana"/>
              </a:defRPr>
            </a:lvl2pPr>
            <a:lvl3pPr marL="1371600" marR="0" lvl="2" indent="-355600" algn="l" rtl="0">
              <a:lnSpc>
                <a:spcPct val="100000"/>
              </a:lnSpc>
              <a:spcBef>
                <a:spcPts val="400"/>
              </a:spcBef>
              <a:spcAft>
                <a:spcPts val="0"/>
              </a:spcAft>
              <a:buClr>
                <a:srgbClr val="E5005B"/>
              </a:buClr>
              <a:buSzPts val="2000"/>
              <a:buFont typeface="Arial"/>
              <a:buChar char="•"/>
              <a:defRPr sz="2000" b="0" i="0" u="none" strike="noStrike" cap="none">
                <a:solidFill>
                  <a:srgbClr val="E5005B"/>
                </a:solidFill>
                <a:latin typeface="Verdana"/>
                <a:ea typeface="Verdana"/>
                <a:cs typeface="Verdana"/>
                <a:sym typeface="Verdana"/>
              </a:defRPr>
            </a:lvl3pPr>
            <a:lvl4pPr marL="1828800" marR="0" lvl="3" indent="-342900" algn="l" rtl="0">
              <a:lnSpc>
                <a:spcPct val="100000"/>
              </a:lnSpc>
              <a:spcBef>
                <a:spcPts val="360"/>
              </a:spcBef>
              <a:spcAft>
                <a:spcPts val="0"/>
              </a:spcAft>
              <a:buClr>
                <a:srgbClr val="E5005B"/>
              </a:buClr>
              <a:buSzPts val="1800"/>
              <a:buFont typeface="Arial"/>
              <a:buChar char="–"/>
              <a:defRPr sz="1800" b="0" i="0" u="none" strike="noStrike" cap="none">
                <a:solidFill>
                  <a:srgbClr val="E5005B"/>
                </a:solidFill>
                <a:latin typeface="Verdana"/>
                <a:ea typeface="Verdana"/>
                <a:cs typeface="Verdana"/>
                <a:sym typeface="Verdana"/>
              </a:defRPr>
            </a:lvl4pPr>
            <a:lvl5pPr marL="2286000" marR="0" lvl="4" indent="-381000" algn="l" rtl="0">
              <a:lnSpc>
                <a:spcPct val="100000"/>
              </a:lnSpc>
              <a:spcBef>
                <a:spcPts val="480"/>
              </a:spcBef>
              <a:spcAft>
                <a:spcPts val="0"/>
              </a:spcAft>
              <a:buClr>
                <a:schemeClr val="dk1"/>
              </a:buClr>
              <a:buSzPts val="2400"/>
              <a:buFont typeface="Arial"/>
              <a:buChar char="»"/>
              <a:defRPr sz="2400" b="0" i="0" u="none" strike="noStrike" cap="none">
                <a:solidFill>
                  <a:schemeClr val="dk1"/>
                </a:solidFill>
                <a:latin typeface="Verdana"/>
                <a:ea typeface="Verdana"/>
                <a:cs typeface="Verdana"/>
                <a:sym typeface="Verdana"/>
              </a:defRPr>
            </a:lvl5pPr>
            <a:lvl6pPr marL="2743200" marR="0" lvl="5"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lnSpc>
                <a:spcPct val="100000"/>
              </a:lnSpc>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pPr marL="0" indent="0" algn="ctr">
              <a:buNone/>
            </a:pPr>
            <a:r>
              <a:rPr lang="en-GB"/>
              <a:t>Some provide residential care only, some also provide nursing care and others are specifically designed to support older people living with dementia. </a:t>
            </a:r>
          </a:p>
        </p:txBody>
      </p:sp>
      <p:pic>
        <p:nvPicPr>
          <p:cNvPr id="4" name="Picture 3">
            <a:extLst>
              <a:ext uri="{FF2B5EF4-FFF2-40B4-BE49-F238E27FC236}">
                <a16:creationId xmlns:a16="http://schemas.microsoft.com/office/drawing/2014/main" id="{A9A103EA-18F5-FDF1-984F-BE392C11211A}"/>
              </a:ext>
            </a:extLst>
          </p:cNvPr>
          <p:cNvPicPr>
            <a:picLocks noChangeAspect="1"/>
          </p:cNvPicPr>
          <p:nvPr/>
        </p:nvPicPr>
        <p:blipFill>
          <a:blip r:embed="rId3"/>
          <a:stretch>
            <a:fillRect/>
          </a:stretch>
        </p:blipFill>
        <p:spPr>
          <a:xfrm>
            <a:off x="2819399" y="2690822"/>
            <a:ext cx="3238499" cy="2158999"/>
          </a:xfrm>
          <a:prstGeom prst="rect">
            <a:avLst/>
          </a:prstGeom>
        </p:spPr>
      </p:pic>
    </p:spTree>
    <p:extLst>
      <p:ext uri="{BB962C8B-B14F-4D97-AF65-F5344CB8AC3E}">
        <p14:creationId xmlns:p14="http://schemas.microsoft.com/office/powerpoint/2010/main" val="37145719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67"/>
        <p:cNvGrpSpPr/>
        <p:nvPr/>
      </p:nvGrpSpPr>
      <p:grpSpPr>
        <a:xfrm>
          <a:off x="0" y="0"/>
          <a:ext cx="0" cy="0"/>
          <a:chOff x="0" y="0"/>
          <a:chExt cx="0" cy="0"/>
        </a:xfrm>
      </p:grpSpPr>
      <p:sp>
        <p:nvSpPr>
          <p:cNvPr id="68" name="Google Shape;68;p50"/>
          <p:cNvSpPr txBox="1">
            <a:spLocks noGrp="1"/>
          </p:cNvSpPr>
          <p:nvPr>
            <p:ph type="title"/>
          </p:nvPr>
        </p:nvSpPr>
        <p:spPr>
          <a:xfrm>
            <a:off x="7" y="11"/>
            <a:ext cx="2949600" cy="1600200"/>
          </a:xfrm>
          <a:prstGeom prst="rect">
            <a:avLst/>
          </a:prstGeom>
          <a:noFill/>
          <a:ln>
            <a:noFill/>
          </a:ln>
        </p:spPr>
        <p:txBody>
          <a:bodyPr spcFirstLastPara="1" wrap="square" lIns="91425" tIns="45700" rIns="91425" bIns="45700" anchor="b" anchorCtr="0">
            <a:normAutofit/>
          </a:bodyPr>
          <a:lstStyle/>
          <a:p>
            <a:r>
              <a:rPr lang="en-GB"/>
              <a:t>Become a care home friend challenge</a:t>
            </a:r>
            <a:endParaRPr/>
          </a:p>
        </p:txBody>
      </p:sp>
      <p:sp>
        <p:nvSpPr>
          <p:cNvPr id="70" name="Google Shape;70;p50"/>
          <p:cNvSpPr txBox="1">
            <a:spLocks noGrp="1"/>
          </p:cNvSpPr>
          <p:nvPr>
            <p:ph type="body" idx="1"/>
          </p:nvPr>
        </p:nvSpPr>
        <p:spPr>
          <a:xfrm>
            <a:off x="257696" y="1822023"/>
            <a:ext cx="5383821" cy="942300"/>
          </a:xfrm>
          <a:prstGeom prst="rect">
            <a:avLst/>
          </a:prstGeom>
          <a:noFill/>
          <a:ln>
            <a:noFill/>
          </a:ln>
        </p:spPr>
        <p:txBody>
          <a:bodyPr spcFirstLastPara="1" wrap="square" lIns="91425" tIns="45700" rIns="91425" bIns="45700" anchor="t" anchorCtr="0">
            <a:noAutofit/>
          </a:bodyPr>
          <a:lstStyle/>
          <a:p>
            <a:pPr marL="0" indent="0" algn="ctr">
              <a:buNone/>
            </a:pPr>
            <a:endParaRPr sz="2000"/>
          </a:p>
        </p:txBody>
      </p:sp>
      <p:pic>
        <p:nvPicPr>
          <p:cNvPr id="3" name="Picture 2" descr="A group of people in a room&#10;&#10;Description automatically generated with low confidence">
            <a:extLst>
              <a:ext uri="{FF2B5EF4-FFF2-40B4-BE49-F238E27FC236}">
                <a16:creationId xmlns:a16="http://schemas.microsoft.com/office/drawing/2014/main" id="{EC86A4A6-3581-6973-1C08-B63493BAF103}"/>
              </a:ext>
            </a:extLst>
          </p:cNvPr>
          <p:cNvPicPr>
            <a:picLocks noChangeAspect="1"/>
          </p:cNvPicPr>
          <p:nvPr/>
        </p:nvPicPr>
        <p:blipFill>
          <a:blip r:embed="rId3"/>
          <a:stretch>
            <a:fillRect/>
          </a:stretch>
        </p:blipFill>
        <p:spPr>
          <a:xfrm>
            <a:off x="0" y="1699176"/>
            <a:ext cx="9144000" cy="4469587"/>
          </a:xfrm>
          <a:prstGeom prst="rect">
            <a:avLst/>
          </a:prstGeom>
        </p:spPr>
      </p:pic>
    </p:spTree>
    <p:extLst>
      <p:ext uri="{BB962C8B-B14F-4D97-AF65-F5344CB8AC3E}">
        <p14:creationId xmlns:p14="http://schemas.microsoft.com/office/powerpoint/2010/main" val="1655032101"/>
      </p:ext>
    </p:extLst>
  </p:cSld>
  <p:clrMapOvr>
    <a:masterClrMapping/>
  </p:clrMapOvr>
</p:sld>
</file>

<file path=ppt/theme/theme1.xml><?xml version="1.0" encoding="utf-8"?>
<a:theme xmlns:a="http://schemas.openxmlformats.org/drawingml/2006/main" name="CHFANS Intergenerational Linking">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E4B97332A82AA6478236915EB8AFA4AC" ma:contentTypeVersion="13" ma:contentTypeDescription="Create a new document." ma:contentTypeScope="" ma:versionID="c5fd0b0967f8a29031ac2425750b83ff">
  <xsd:schema xmlns:xsd="http://www.w3.org/2001/XMLSchema" xmlns:xs="http://www.w3.org/2001/XMLSchema" xmlns:p="http://schemas.microsoft.com/office/2006/metadata/properties" xmlns:ns2="d81d7ac9-d221-4a6a-8a24-7940b6e4f981" xmlns:ns3="bf4e36b0-5b54-4035-bf0c-f88ecaa3a12d" targetNamespace="http://schemas.microsoft.com/office/2006/metadata/properties" ma:root="true" ma:fieldsID="a1fba36662c196b0873700cd7d0c33af" ns2:_="" ns3:_="">
    <xsd:import namespace="d81d7ac9-d221-4a6a-8a24-7940b6e4f981"/>
    <xsd:import namespace="bf4e36b0-5b54-4035-bf0c-f88ecaa3a12d"/>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81d7ac9-d221-4a6a-8a24-7940b6e4f98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OCR" ma:index="16" nillable="true" ma:displayName="Extracted Text" ma:internalName="MediaServiceOCR" ma:readOnly="true">
      <xsd:simpleType>
        <xsd:restriction base="dms:Note">
          <xsd:maxLength value="255"/>
        </xsd:restriction>
      </xsd:simpleType>
    </xsd:element>
    <xsd:element name="MediaServiceLocation" ma:index="17" nillable="true" ma:displayName="Location" ma:internalName="MediaServiceLocation" ma:readOnly="true">
      <xsd:simpleType>
        <xsd:restriction base="dms:Text"/>
      </xsd:simpleType>
    </xsd:element>
    <xsd:element name="MediaLengthInSeconds" ma:index="18" nillable="true" ma:displayName="Length (seconds)"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f4e36b0-5b54-4035-bf0c-f88ecaa3a12d" elementFormDefault="qualified">
    <xsd:import namespace="http://schemas.microsoft.com/office/2006/documentManagement/types"/>
    <xsd:import namespace="http://schemas.microsoft.com/office/infopath/2007/PartnerControls"/>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CAC84655-BAF6-4438-A854-E16CE59FBCEA}">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A491013A-13EE-4201-AE15-D31A17C93911}">
  <ds:schemaRefs>
    <ds:schemaRef ds:uri="bf4e36b0-5b54-4035-bf0c-f88ecaa3a12d"/>
    <ds:schemaRef ds:uri="d81d7ac9-d221-4a6a-8a24-7940b6e4f981"/>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F15CAE0-2159-4A21-B538-4B607D9D6C3E}">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19</TotalTime>
  <Words>606</Words>
  <Application>Microsoft Office PowerPoint</Application>
  <PresentationFormat>On-screen Show (4:3)</PresentationFormat>
  <Paragraphs>106</Paragraphs>
  <Slides>11</Slides>
  <Notes>11</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Verdana</vt:lpstr>
      <vt:lpstr>CHFANS Intergenerational Linking</vt:lpstr>
      <vt:lpstr>Global Intergenerational Week Assembly</vt:lpstr>
      <vt:lpstr>Ageing </vt:lpstr>
      <vt:lpstr>Ageing </vt:lpstr>
      <vt:lpstr>Ageing </vt:lpstr>
      <vt:lpstr>Ageing</vt:lpstr>
      <vt:lpstr>Generations </vt:lpstr>
      <vt:lpstr>What is a care home?</vt:lpstr>
      <vt:lpstr>What is a care home?</vt:lpstr>
      <vt:lpstr>Become a care home friend challenge</vt:lpstr>
      <vt:lpstr>Intergenerational connections</vt:lpstr>
      <vt:lpstr>Time to reflect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Leeds Schools Network Meeting 4-5pm 2/2/22</dc:title>
  <dc:creator>Amy  Lock</dc:creator>
  <cp:lastModifiedBy>My Home Life Team</cp:lastModifiedBy>
  <cp:revision>66</cp:revision>
  <dcterms:created xsi:type="dcterms:W3CDTF">2020-05-13T12:38:40Z</dcterms:created>
  <dcterms:modified xsi:type="dcterms:W3CDTF">2022-04-24T19:29:50Z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0x010100E4B97332A82AA6478236915EB8AFA4AC</vt:lpwstr>
  </property>
  <property fmtid="{D5CDD505-2E9C-101B-9397-08002B2CF9AE}" pid="3" name="MSIP_Label_06c24981-b6df-48f8-949b-0896357b9b03_Enabled">
    <vt:lpwstr>true</vt:lpwstr>
  </property>
  <property fmtid="{D5CDD505-2E9C-101B-9397-08002B2CF9AE}" pid="4" name="MSIP_Label_06c24981-b6df-48f8-949b-0896357b9b03_SetDate">
    <vt:lpwstr>2022-04-24T19:26:17Z</vt:lpwstr>
  </property>
  <property fmtid="{D5CDD505-2E9C-101B-9397-08002B2CF9AE}" pid="5" name="MSIP_Label_06c24981-b6df-48f8-949b-0896357b9b03_Method">
    <vt:lpwstr>Privileged</vt:lpwstr>
  </property>
  <property fmtid="{D5CDD505-2E9C-101B-9397-08002B2CF9AE}" pid="6" name="MSIP_Label_06c24981-b6df-48f8-949b-0896357b9b03_Name">
    <vt:lpwstr>Official</vt:lpwstr>
  </property>
  <property fmtid="{D5CDD505-2E9C-101B-9397-08002B2CF9AE}" pid="7" name="MSIP_Label_06c24981-b6df-48f8-949b-0896357b9b03_SiteId">
    <vt:lpwstr>dd615949-5bd0-4da0-ac52-28ef8d336373</vt:lpwstr>
  </property>
  <property fmtid="{D5CDD505-2E9C-101B-9397-08002B2CF9AE}" pid="8" name="MSIP_Label_06c24981-b6df-48f8-949b-0896357b9b03_ActionId">
    <vt:lpwstr>04f6d7ff-05dc-4687-a0e5-4c105eeae452</vt:lpwstr>
  </property>
  <property fmtid="{D5CDD505-2E9C-101B-9397-08002B2CF9AE}" pid="9" name="MSIP_Label_06c24981-b6df-48f8-949b-0896357b9b03_ContentBits">
    <vt:lpwstr>0</vt:lpwstr>
  </property>
</Properties>
</file>