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8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8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2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9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B073-01A8-4132-8377-700D072302A5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1C35-2ADE-477B-AEFA-F01E4213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9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965829"/>
            <a:ext cx="529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haroni" pitchFamily="2" charset="-79"/>
                <a:cs typeface="Aharoni" pitchFamily="2" charset="-79"/>
              </a:rPr>
              <a:t>A Significant Date</a:t>
            </a:r>
            <a:endParaRPr lang="en-GB" sz="4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659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5"/>
            <a:ext cx="8352927" cy="4896544"/>
          </a:xfr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837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haroni" pitchFamily="2" charset="-79"/>
                <a:cs typeface="Aharoni" pitchFamily="2" charset="-79"/>
              </a:rPr>
              <a:t>Example of a Good Support Network</a:t>
            </a:r>
            <a:endParaRPr lang="en-GB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28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536504" cy="6336704"/>
          </a:xfrm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32207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haroni" pitchFamily="2" charset="-79"/>
                <a:cs typeface="Aharoni" pitchFamily="2" charset="-79"/>
              </a:rPr>
              <a:t>A Place of </a:t>
            </a:r>
          </a:p>
          <a:p>
            <a:r>
              <a:rPr lang="en-GB" sz="4400" dirty="0" smtClean="0">
                <a:latin typeface="Aharoni" pitchFamily="2" charset="-79"/>
                <a:cs typeface="Aharoni" pitchFamily="2" charset="-79"/>
              </a:rPr>
              <a:t>Importance</a:t>
            </a:r>
            <a:endParaRPr lang="en-GB" sz="4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09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9"/>
            <a:ext cx="7776863" cy="5112568"/>
          </a:xfrm>
        </p:spPr>
      </p:pic>
      <p:sp>
        <p:nvSpPr>
          <p:cNvPr id="5" name="TextBox 4"/>
          <p:cNvSpPr txBox="1"/>
          <p:nvPr/>
        </p:nvSpPr>
        <p:spPr>
          <a:xfrm>
            <a:off x="1619672" y="5661248"/>
            <a:ext cx="6152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haroni" pitchFamily="2" charset="-79"/>
                <a:cs typeface="Aharoni" pitchFamily="2" charset="-79"/>
              </a:rPr>
              <a:t>A Learning Experience</a:t>
            </a:r>
            <a:endParaRPr lang="en-GB" sz="4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845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8352928" cy="5184576"/>
          </a:xfrm>
        </p:spPr>
      </p:pic>
      <p:sp>
        <p:nvSpPr>
          <p:cNvPr id="5" name="TextBox 4"/>
          <p:cNvSpPr txBox="1"/>
          <p:nvPr/>
        </p:nvSpPr>
        <p:spPr>
          <a:xfrm>
            <a:off x="395536" y="5805263"/>
            <a:ext cx="841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haroni" pitchFamily="2" charset="-79"/>
                <a:cs typeface="Aharoni" pitchFamily="2" charset="-79"/>
              </a:rPr>
              <a:t>A Hero/Heroine Living or Dead</a:t>
            </a:r>
            <a:endParaRPr lang="en-GB" sz="4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323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3"/>
            <a:ext cx="8136903" cy="4608512"/>
          </a:xfrm>
        </p:spPr>
      </p:pic>
      <p:sp>
        <p:nvSpPr>
          <p:cNvPr id="5" name="TextBox 4"/>
          <p:cNvSpPr txBox="1"/>
          <p:nvPr/>
        </p:nvSpPr>
        <p:spPr>
          <a:xfrm>
            <a:off x="1475655" y="5517232"/>
            <a:ext cx="6221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haroni" pitchFamily="2" charset="-79"/>
                <a:cs typeface="Aharoni" pitchFamily="2" charset="-79"/>
              </a:rPr>
              <a:t>Two Significant People</a:t>
            </a:r>
            <a:endParaRPr lang="en-GB" sz="4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076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4958011"/>
          </a:xfrm>
        </p:spPr>
      </p:pic>
      <p:sp>
        <p:nvSpPr>
          <p:cNvPr id="5" name="TextBox 4"/>
          <p:cNvSpPr txBox="1"/>
          <p:nvPr/>
        </p:nvSpPr>
        <p:spPr>
          <a:xfrm>
            <a:off x="899592" y="57680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haroni" pitchFamily="2" charset="-79"/>
                <a:cs typeface="Aharoni" pitchFamily="2" charset="-79"/>
              </a:rPr>
              <a:t>An Example of Unresolved Conflict </a:t>
            </a:r>
            <a:endParaRPr lang="en-GB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09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3"/>
            <a:ext cx="8352927" cy="4968552"/>
          </a:xfrm>
        </p:spPr>
      </p:pic>
      <p:sp>
        <p:nvSpPr>
          <p:cNvPr id="5" name="TextBox 4"/>
          <p:cNvSpPr txBox="1"/>
          <p:nvPr/>
        </p:nvSpPr>
        <p:spPr>
          <a:xfrm>
            <a:off x="1619672" y="5805264"/>
            <a:ext cx="571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A Present Job Focus/Concern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833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038600" cy="5793507"/>
          </a:xfrm>
        </p:spPr>
        <p:txBody>
          <a:bodyPr/>
          <a:lstStyle/>
          <a:p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endParaRPr lang="en-GB" dirty="0">
              <a:latin typeface="Aharoni" pitchFamily="2" charset="-79"/>
              <a:cs typeface="Aharoni" pitchFamily="2" charset="-79"/>
            </a:endParaRPr>
          </a:p>
          <a:p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A Symbol/Picture…</a:t>
            </a:r>
            <a:endParaRPr lang="en-GB" dirty="0">
              <a:latin typeface="Aharoni" pitchFamily="2" charset="-79"/>
              <a:cs typeface="Aharoni" pitchFamily="2" charset="-79"/>
            </a:endParaRPr>
          </a:p>
          <a:p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that 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says something about who you are</a:t>
            </a:r>
          </a:p>
          <a:p>
            <a:endParaRPr lang="en-GB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824536" cy="6192688"/>
          </a:xfrm>
        </p:spPr>
      </p:pic>
    </p:spTree>
    <p:extLst>
      <p:ext uri="{BB962C8B-B14F-4D97-AF65-F5344CB8AC3E}">
        <p14:creationId xmlns:p14="http://schemas.microsoft.com/office/powerpoint/2010/main" val="103332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Bits of Personal History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7776864" cy="4525963"/>
          </a:xfrm>
        </p:spPr>
      </p:pic>
      <p:sp>
        <p:nvSpPr>
          <p:cNvPr id="5" name="TextBox 4"/>
          <p:cNvSpPr txBox="1"/>
          <p:nvPr/>
        </p:nvSpPr>
        <p:spPr>
          <a:xfrm rot="19031565">
            <a:off x="3699066" y="56282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School?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1541477">
            <a:off x="1907704" y="206084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Kids?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179443">
            <a:off x="1259632" y="285293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Birthplace?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557" y="38203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Travel?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388416">
            <a:off x="746400" y="471641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Significant People?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9975367">
            <a:off x="2088467" y="562827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Jobs?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072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Bits of Personal History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</dc:creator>
  <cp:lastModifiedBy>My Home Life Team</cp:lastModifiedBy>
  <cp:revision>5</cp:revision>
  <dcterms:created xsi:type="dcterms:W3CDTF">2013-03-08T15:03:39Z</dcterms:created>
  <dcterms:modified xsi:type="dcterms:W3CDTF">2015-08-06T10:53:04Z</dcterms:modified>
</cp:coreProperties>
</file>